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8"/>
  </p:notesMasterIdLst>
  <p:sldIdLst>
    <p:sldId id="266" r:id="rId4"/>
    <p:sldId id="256" r:id="rId5"/>
    <p:sldId id="257" r:id="rId6"/>
    <p:sldId id="267" r:id="rId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3B7FEA4-A06B-46BA-8BB6-E1541E24521D}">
          <p14:sldIdLst>
            <p14:sldId id="266"/>
            <p14:sldId id="256"/>
            <p14:sldId id="257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7" autoAdjust="0"/>
    <p:restoredTop sz="75112" autoAdjust="0"/>
  </p:normalViewPr>
  <p:slideViewPr>
    <p:cSldViewPr snapToGrid="0">
      <p:cViewPr varScale="1">
        <p:scale>
          <a:sx n="64" d="100"/>
          <a:sy n="64" d="100"/>
        </p:scale>
        <p:origin x="12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93E6D-5FA2-48EB-B4BA-D55EE14E64FD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C3457-03C7-48E4-976C-585510F8EE1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792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Bienvenida e Inicia con una oración, agradeciendo a Dios por las siete semanas anteriores que han experimentado como grupo.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Si consideras necesario puedes repasar la reglas del grupo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92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compartan sus impresiones de las preguntas de la semana pasada, Si no hay voluntarios para empezar, como líder toma la iniciativa para compartir brevemente una de las preguntas.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Dedica un tiempo para orar con todo el grupo y agradézcanle a Dios por lo que Él ha hecho en sus vidas. Incluye algunas peticiones de oración que tenga el grupo.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i="0" dirty="0"/>
              <a:t>Transición</a:t>
            </a:r>
            <a:r>
              <a:rPr lang="es-MX" i="1" dirty="0"/>
              <a:t> : “¿Recuerdan la historia de la mujer samaritana en el pozo? Ella cambió y fue transformada por las palabras de Jesús, tanto, que corrió a la ciudad a contarles a otros acerca de Él, y muchos en la ciudad creyeron en Jesús gracias al testimonio de ella”</a:t>
            </a:r>
            <a:endParaRPr lang="es-ES_tradnl" i="1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203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/>
              <a:t>Notas para la Facilitadora : </a:t>
            </a:r>
          </a:p>
          <a:p>
            <a:pPr marL="0" indent="0" algn="just">
              <a:buNone/>
            </a:pPr>
            <a:r>
              <a:rPr lang="es-MX" sz="1200" b="1" i="1" dirty="0">
                <a:latin typeface="Bahnschrift Light" panose="020B0502040204020203" pitchFamily="34" charset="0"/>
              </a:rPr>
              <a:t>Puedes leerlo tu o pedirle con tiempo a una participante que lo busque y lo lea </a:t>
            </a:r>
            <a:r>
              <a:rPr lang="es-MX" sz="1200" dirty="0">
                <a:latin typeface="Bahnschrift Light" panose="020B0502040204020203" pitchFamily="34" charset="0"/>
              </a:rPr>
              <a:t>Mateo 28:19-20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Tomen un tiempo para que puedan hacer una lista de estas personas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Transición : </a:t>
            </a:r>
            <a:r>
              <a:rPr lang="es-MX" b="1" i="1" dirty="0"/>
              <a:t>“</a:t>
            </a:r>
            <a:r>
              <a:rPr lang="es-MX" i="1" dirty="0"/>
              <a:t>¿Recuerdas cómo se abrió tu corazón a Dios cuando viste la película? ¡Imagina cómo podrían abrirse los corazones de tus amigos también! Vamos a tomarnos un tiempo para pensar cómo podríamos compartir la película con las personas de nuestras listas”.</a:t>
            </a:r>
          </a:p>
          <a:p>
            <a:pPr marL="228600" indent="-228600">
              <a:buFont typeface="+mj-lt"/>
              <a:buAutoNum type="arabicPeriod"/>
            </a:pPr>
            <a:r>
              <a:rPr lang="es-MX" b="1" dirty="0"/>
              <a:t>Toma unos minutos para que puedan compartir esas ideas.</a:t>
            </a:r>
            <a:endParaRPr lang="es-ES_tradn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565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Notas para la Facilitadora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b="0" dirty="0"/>
              <a:t>Termina en oración pidiendo a Dios una bendición sobre sus vidas y sus planes de influenciar a otros con las verdades del mensaje de Jesús.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s-MX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C3457-03C7-48E4-976C-585510F8EE1C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617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E0A92-08DC-47E5-90D9-3494A2099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B5CB6F-B659-4833-93BA-0DDC64B44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63B04C-979F-4E4E-AAD8-9485F3A3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7FA84E-3FEA-4310-8D8B-E63F605D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EA58EA-EBFD-47BB-A4C0-BAF4F701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203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445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318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187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EB6B0-0485-46F4-8F66-8F632364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89" y="2766218"/>
            <a:ext cx="6793088" cy="1325563"/>
          </a:xfrm>
        </p:spPr>
        <p:txBody>
          <a:bodyPr/>
          <a:lstStyle>
            <a:lvl1pPr algn="ctr">
              <a:defRPr b="1">
                <a:solidFill>
                  <a:srgbClr val="5C4511"/>
                </a:solidFill>
                <a:latin typeface="Papyrus" panose="03070502060502030205" pitchFamily="66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826471-BCCB-4183-8DE8-B2A5B79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01F9C8-FBB0-45B3-9D7C-453DFE39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FBA69B-3CDC-4542-8194-733151AE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998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675FCEF2-B963-4D49-B520-613B05C94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39192"/>
            <a:ext cx="6910579" cy="12283807"/>
          </a:xfrm>
          <a:prstGeom prst="rect">
            <a:avLst/>
          </a:prstGeom>
        </p:spPr>
      </p:pic>
      <p:pic>
        <p:nvPicPr>
          <p:cNvPr id="6" name="Imagen 5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FC218C20-DE85-41EE-ACB5-9B81D8432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5CE570-90FF-4A7F-982F-6F9DA632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D34C6E-90E3-46C4-87F1-3CBEAAAD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99C331-E963-40ED-8D08-E4747070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459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FC2052-DEBC-48B1-B5E1-1F467484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67EC28-086B-4017-8B54-F258FDB07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0AEA5-5F12-46CA-85D9-A4DD92C3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1770A-D594-4863-86CE-BA64EE5E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64675-80AF-4AA3-9F78-016A72CC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487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DB4CC-874C-40F7-A019-1A8076C1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4A9CF-6AC9-455F-91ED-8000618FA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81FD4-B321-4BB2-B098-C07C4EBE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CED21-72CA-4FD7-95FB-E8006BEC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8E960C-EFE8-4A53-8BCF-311B6E5F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753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DC711-358C-4A3A-B724-F1D745C4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8143F7-7C69-458C-A0F6-DE64480D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4C7C22-790A-4E7F-8F33-9CE49961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58389C-A77B-48AB-A68F-1D968037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803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77DDEF9-F994-4E2F-B56C-A6D97848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D0D7B-359D-458D-A5E9-923EEF9A822B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FC32F9-1300-47BE-ABF5-B202E551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7EA2EE-AD62-47FE-9BA7-40527A4C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11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2EA00-509E-4EE7-907E-BB458259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727-D4B2-4D30-8BB3-4510320EAA73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A99200-BA60-4BAA-8E52-AFF6CF8E6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37EC2-BE17-4345-9808-FD24EBA7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465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863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496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A7D9-0C6F-4C3C-A97E-1054F96C40A7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73A9-50B9-4A59-8780-AFAF549B529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64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sobres, estacionaria, pizza, alimentos&#10;&#10;Descripción generada automáticamente">
            <a:extLst>
              <a:ext uri="{FF2B5EF4-FFF2-40B4-BE49-F238E27FC236}">
                <a16:creationId xmlns:a16="http://schemas.microsoft.com/office/drawing/2014/main" id="{D2AF2930-9AC9-4D5A-ADA0-02DA597307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0C7CC4-7813-49ED-B019-3FD2DCF8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70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E67A5-9E70-4242-9001-3B27146E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68627"/>
            <a:ext cx="10515600" cy="380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A8A54F-6525-4AD7-AF39-34ED94693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CBFCE8-AA8D-440A-A743-160F941D6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770EE8-7B0E-4285-8796-6C83B15C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4950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70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viejo, pizza, foto&#10;&#10;Descripción generada automáticamente">
            <a:extLst>
              <a:ext uri="{FF2B5EF4-FFF2-40B4-BE49-F238E27FC236}">
                <a16:creationId xmlns:a16="http://schemas.microsoft.com/office/drawing/2014/main" id="{7F7745BC-F1B1-489F-9BDC-5DB8BAC06AF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798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8795"/>
            <a:ext cx="10515600" cy="369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D0D7B-359D-458D-A5E9-923EEF9A822B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B569F-8536-4008-B9BD-BEE2E7BB346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89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foto, pizza, blanco, grande&#10;&#10;Descripción generada automáticamente">
            <a:extLst>
              <a:ext uri="{FF2B5EF4-FFF2-40B4-BE49-F238E27FC236}">
                <a16:creationId xmlns:a16="http://schemas.microsoft.com/office/drawing/2014/main" id="{F4402060-B964-4815-94C6-1022C4FC07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5596" y="-2717158"/>
            <a:ext cx="6910579" cy="12283807"/>
          </a:xfrm>
          <a:prstGeom prst="rect">
            <a:avLst/>
          </a:prstGeom>
        </p:spPr>
      </p:pic>
      <p:pic>
        <p:nvPicPr>
          <p:cNvPr id="8" name="Imagen 7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8E196077-6139-472B-A959-EF149D8646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958"/>
            <a:ext cx="5712178" cy="7478722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4D3944-3A67-402D-8929-0EA113DC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00935-3BF3-4610-9119-BBC8C990C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4AD1C-72A4-439C-8241-E9C4631F8C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1727-D4B2-4D30-8BB3-4510320EAA73}" type="datetimeFigureOut">
              <a:rPr lang="es-ES_tradnl" smtClean="0"/>
              <a:t>22/05/2020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8CFB2-EC29-430E-A687-703AB6854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03A330-E269-4260-BE99-335CAB185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0C0D-CBE3-4093-8F1E-EA6304CD3F0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815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676E9E-C9A6-4DFB-A040-30E4CEC78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" b="16911"/>
          <a:stretch/>
        </p:blipFill>
        <p:spPr>
          <a:xfrm>
            <a:off x="5546151" y="976704"/>
            <a:ext cx="5330397" cy="373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1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8B90117-8800-41FC-93E5-32AF2019A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514" y="1936785"/>
            <a:ext cx="4372970" cy="24597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24E15D-9D1E-439B-88E3-132C5777C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098088"/>
            <a:ext cx="9144000" cy="2387600"/>
          </a:xfrm>
        </p:spPr>
        <p:txBody>
          <a:bodyPr>
            <a:normAutofit/>
          </a:bodyPr>
          <a:lstStyle/>
          <a:p>
            <a:r>
              <a:rPr lang="es-ES_tradnl" sz="3600" b="1" dirty="0">
                <a:solidFill>
                  <a:srgbClr val="5C4511"/>
                </a:solidFill>
                <a:latin typeface="Papyrus" panose="03070502060502030205" pitchFamily="66" charset="0"/>
              </a:rPr>
              <a:t>Jesús, nuestro amigo de toda la vida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DF4130-8F09-4CC6-BCB8-307AF2543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422880"/>
            <a:ext cx="9144000" cy="1655762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rgbClr val="5C4511"/>
                </a:solidFill>
                <a:latin typeface="Bahnschrift Light" panose="020B0502040204020203" pitchFamily="34" charset="0"/>
              </a:rPr>
              <a:t>¡Vamos a celebrar!</a:t>
            </a:r>
            <a:endParaRPr lang="es-ES_tradnl" sz="2800" i="1" dirty="0">
              <a:solidFill>
                <a:srgbClr val="5C451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26" name="Picture 2" descr="Etiqueta de doodle horizontal - Descargar PNG/SVG transparente">
            <a:extLst>
              <a:ext uri="{FF2B5EF4-FFF2-40B4-BE49-F238E27FC236}">
                <a16:creationId xmlns:a16="http://schemas.microsoft.com/office/drawing/2014/main" id="{7A0CF8FB-AFF8-4DB7-980B-B42BD851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5C451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1" y="-725448"/>
            <a:ext cx="3823387" cy="33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713B05-6022-42B8-A6F2-F68EAC076423}"/>
              </a:ext>
            </a:extLst>
          </p:cNvPr>
          <p:cNvSpPr txBox="1"/>
          <p:nvPr/>
        </p:nvSpPr>
        <p:spPr>
          <a:xfrm>
            <a:off x="742622" y="607239"/>
            <a:ext cx="3308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rgbClr val="5C4511"/>
                </a:solidFill>
                <a:latin typeface="Papyrus" panose="03070502060502030205" pitchFamily="66" charset="0"/>
              </a:rPr>
              <a:t>Sesión ocho</a:t>
            </a:r>
            <a:endParaRPr lang="es-ES_tradnl" sz="4400" dirty="0">
              <a:solidFill>
                <a:srgbClr val="5C451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4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482766-9AF3-4755-AE11-A88A596E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5C4511"/>
                </a:solidFill>
                <a:latin typeface="Papyrus" panose="03070502060502030205" pitchFamily="66" charset="0"/>
              </a:rPr>
              <a:t>Desafío :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D191887-F050-4B15-A1D2-5F083950E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Mateo 28:19-20</a:t>
            </a:r>
          </a:p>
          <a:p>
            <a:pPr marL="0" indent="0" algn="just">
              <a:buNone/>
            </a:pPr>
            <a:endParaRPr lang="es-MX" sz="2400" dirty="0">
              <a:latin typeface="Bahnschrift Light" panose="020B0502040204020203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Bahnschrift Light" panose="020B0502040204020203" pitchFamily="34" charset="0"/>
              </a:rPr>
              <a:t>¿A quiénes conoces que se beneficiarían viendo “Magdalena: de la vergüenza a la libertad” y participando de este estudio bíblico?</a:t>
            </a:r>
          </a:p>
        </p:txBody>
      </p:sp>
    </p:spTree>
    <p:extLst>
      <p:ext uri="{BB962C8B-B14F-4D97-AF65-F5344CB8AC3E}">
        <p14:creationId xmlns:p14="http://schemas.microsoft.com/office/powerpoint/2010/main" val="57742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7409D-F61E-45B9-BC46-D6C42936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853" y="2766218"/>
            <a:ext cx="6793088" cy="1325563"/>
          </a:xfrm>
        </p:spPr>
        <p:txBody>
          <a:bodyPr>
            <a:normAutofit/>
          </a:bodyPr>
          <a:lstStyle/>
          <a:p>
            <a:r>
              <a:rPr lang="es-MX" sz="4800" dirty="0"/>
              <a:t>¡Gracias!</a:t>
            </a:r>
            <a:endParaRPr lang="es-ES_tradnl" sz="4800" dirty="0"/>
          </a:p>
        </p:txBody>
      </p:sp>
    </p:spTree>
    <p:extLst>
      <p:ext uri="{BB962C8B-B14F-4D97-AF65-F5344CB8AC3E}">
        <p14:creationId xmlns:p14="http://schemas.microsoft.com/office/powerpoint/2010/main" val="143960503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332</Words>
  <Application>Microsoft Office PowerPoint</Application>
  <PresentationFormat>Panorámica</PresentationFormat>
  <Paragraphs>26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</vt:i4>
      </vt:variant>
    </vt:vector>
  </HeadingPairs>
  <TitlesOfParts>
    <vt:vector size="12" baseType="lpstr">
      <vt:lpstr>Arial</vt:lpstr>
      <vt:lpstr>Bahnschrift Light</vt:lpstr>
      <vt:lpstr>Calibri</vt:lpstr>
      <vt:lpstr>Calibri Light</vt:lpstr>
      <vt:lpstr>Papyrus</vt:lpstr>
      <vt:lpstr>Diseño personalizado</vt:lpstr>
      <vt:lpstr>Tema de Office</vt:lpstr>
      <vt:lpstr>1_Diseño personalizado</vt:lpstr>
      <vt:lpstr>Presentación de PowerPoint</vt:lpstr>
      <vt:lpstr>Jesús, nuestro amigo de toda la vida</vt:lpstr>
      <vt:lpstr>Desafío :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Anabell Alvarado</dc:creator>
  <cp:lastModifiedBy>Anabell Alvarado</cp:lastModifiedBy>
  <cp:revision>71</cp:revision>
  <dcterms:created xsi:type="dcterms:W3CDTF">2020-05-15T06:40:48Z</dcterms:created>
  <dcterms:modified xsi:type="dcterms:W3CDTF">2020-05-23T04:25:26Z</dcterms:modified>
</cp:coreProperties>
</file>