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8" r:id="rId4"/>
  </p:sldMasterIdLst>
  <p:notesMasterIdLst>
    <p:notesMasterId r:id="rId15"/>
  </p:notesMasterIdLst>
  <p:sldIdLst>
    <p:sldId id="256" r:id="rId5"/>
    <p:sldId id="411" r:id="rId6"/>
    <p:sldId id="446" r:id="rId7"/>
    <p:sldId id="448" r:id="rId8"/>
    <p:sldId id="440" r:id="rId9"/>
    <p:sldId id="441" r:id="rId10"/>
    <p:sldId id="442" r:id="rId11"/>
    <p:sldId id="445" r:id="rId12"/>
    <p:sldId id="456" r:id="rId13"/>
    <p:sldId id="287"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52A1"/>
    <a:srgbClr val="073281"/>
    <a:srgbClr val="ADFF44"/>
    <a:srgbClr val="024594"/>
    <a:srgbClr val="68FF1D"/>
    <a:srgbClr val="E6398C"/>
    <a:srgbClr val="149B47"/>
    <a:srgbClr val="E51A2B"/>
    <a:srgbClr val="F8A2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Estilo claro 1 - Énfasi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Énfasi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Énfasis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Estilo claro 3 - Énfasis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59" autoAdjust="0"/>
    <p:restoredTop sz="93681" autoAdjust="0"/>
  </p:normalViewPr>
  <p:slideViewPr>
    <p:cSldViewPr snapToObjects="1">
      <p:cViewPr varScale="1">
        <p:scale>
          <a:sx n="138" d="100"/>
          <a:sy n="138" d="100"/>
        </p:scale>
        <p:origin x="1291" y="101"/>
      </p:cViewPr>
      <p:guideLst>
        <p:guide orient="horz" pos="157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gelismo Mesoamérica Iglesia del Nazareno" userId="06c8f85579488c7f" providerId="LiveId" clId="{BA667F4C-1555-43B5-8FE9-AD0EE017B687}"/>
    <pc:docChg chg="undo custSel modSld">
      <pc:chgData name="Evangelismo Mesoamérica Iglesia del Nazareno" userId="06c8f85579488c7f" providerId="LiveId" clId="{BA667F4C-1555-43B5-8FE9-AD0EE017B687}" dt="2023-02-27T17:31:37.962" v="4" actId="478"/>
      <pc:docMkLst>
        <pc:docMk/>
      </pc:docMkLst>
      <pc:sldChg chg="delSp modSp mod">
        <pc:chgData name="Evangelismo Mesoamérica Iglesia del Nazareno" userId="06c8f85579488c7f" providerId="LiveId" clId="{BA667F4C-1555-43B5-8FE9-AD0EE017B687}" dt="2023-02-27T17:31:37.962" v="4" actId="478"/>
        <pc:sldMkLst>
          <pc:docMk/>
          <pc:sldMk cId="637826116" sldId="256"/>
        </pc:sldMkLst>
        <pc:spChg chg="del mod">
          <ac:chgData name="Evangelismo Mesoamérica Iglesia del Nazareno" userId="06c8f85579488c7f" providerId="LiveId" clId="{BA667F4C-1555-43B5-8FE9-AD0EE017B687}" dt="2023-02-27T17:31:37.962" v="4" actId="478"/>
          <ac:spMkLst>
            <pc:docMk/>
            <pc:sldMk cId="637826116" sldId="256"/>
            <ac:spMk id="10" creationId="{06F3BAD8-FAE2-9048-9E6A-3A903E211B8C}"/>
          </ac:spMkLst>
        </pc:spChg>
        <pc:picChg chg="mod">
          <ac:chgData name="Evangelismo Mesoamérica Iglesia del Nazareno" userId="06c8f85579488c7f" providerId="LiveId" clId="{BA667F4C-1555-43B5-8FE9-AD0EE017B687}" dt="2023-02-27T17:31:22.595" v="1" actId="1076"/>
          <ac:picMkLst>
            <pc:docMk/>
            <pc:sldMk cId="637826116" sldId="256"/>
            <ac:picMk id="5"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35D16-3C6A-DF45-A2D9-9F592513B960}"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s-ES"/>
        </a:p>
      </dgm:t>
    </dgm:pt>
    <dgm:pt modelId="{A703C11B-6E11-8E4A-A357-7B9B95831953}">
      <dgm:prSet phldrT="[Texto]"/>
      <dgm:spPr/>
      <dgm:t>
        <a:bodyPr/>
        <a:lstStyle/>
        <a:p>
          <a:pPr>
            <a:buNone/>
          </a:pPr>
          <a:r>
            <a:rPr lang="es-EC" dirty="0"/>
            <a:t>Lucas 5:27-32</a:t>
          </a:r>
          <a:endParaRPr lang="es-ES" dirty="0"/>
        </a:p>
      </dgm:t>
    </dgm:pt>
    <dgm:pt modelId="{04AC629B-7696-1A4D-85E6-342402382A1A}" type="parTrans" cxnId="{881D94F0-B56A-954B-8EE8-A3CBAEF6321B}">
      <dgm:prSet/>
      <dgm:spPr/>
      <dgm:t>
        <a:bodyPr/>
        <a:lstStyle/>
        <a:p>
          <a:endParaRPr lang="es-ES"/>
        </a:p>
      </dgm:t>
    </dgm:pt>
    <dgm:pt modelId="{37D27052-9791-1341-89B0-6148549959BE}" type="sibTrans" cxnId="{881D94F0-B56A-954B-8EE8-A3CBAEF6321B}">
      <dgm:prSet/>
      <dgm:spPr/>
      <dgm:t>
        <a:bodyPr/>
        <a:lstStyle/>
        <a:p>
          <a:endParaRPr lang="es-ES"/>
        </a:p>
      </dgm:t>
    </dgm:pt>
    <dgm:pt modelId="{EB8C729F-EEE8-8848-87E3-A8EAF22D89C1}">
      <dgm:prSet phldrT="[Texto]"/>
      <dgm:spPr/>
      <dgm:t>
        <a:bodyPr/>
        <a:lstStyle/>
        <a:p>
          <a:pPr>
            <a:buNone/>
          </a:pPr>
          <a:r>
            <a:rPr lang="es-EC" dirty="0"/>
            <a:t>Lucas 19:1-10</a:t>
          </a:r>
          <a:endParaRPr lang="es-ES" dirty="0"/>
        </a:p>
      </dgm:t>
    </dgm:pt>
    <dgm:pt modelId="{06B65DCB-8366-134B-8A0F-BA76B2CED005}" type="parTrans" cxnId="{D6FC82F0-F216-B74F-B667-CCF8351CA171}">
      <dgm:prSet/>
      <dgm:spPr/>
      <dgm:t>
        <a:bodyPr/>
        <a:lstStyle/>
        <a:p>
          <a:endParaRPr lang="es-ES"/>
        </a:p>
      </dgm:t>
    </dgm:pt>
    <dgm:pt modelId="{BA84C1F9-BDFC-EB41-B320-FEFEB1851578}" type="sibTrans" cxnId="{D6FC82F0-F216-B74F-B667-CCF8351CA171}">
      <dgm:prSet/>
      <dgm:spPr/>
      <dgm:t>
        <a:bodyPr/>
        <a:lstStyle/>
        <a:p>
          <a:endParaRPr lang="es-ES"/>
        </a:p>
      </dgm:t>
    </dgm:pt>
    <dgm:pt modelId="{79AA25D3-08F6-C441-BE35-9EB8B3BBC594}">
      <dgm:prSet phldrT="[Texto]"/>
      <dgm:spPr/>
      <dgm:t>
        <a:bodyPr/>
        <a:lstStyle/>
        <a:p>
          <a:pPr>
            <a:buNone/>
          </a:pPr>
          <a:r>
            <a:rPr lang="es-EC" dirty="0"/>
            <a:t>Hechos 9:3-19</a:t>
          </a:r>
        </a:p>
      </dgm:t>
    </dgm:pt>
    <dgm:pt modelId="{152CA30F-3B23-7E42-B97A-6017A6A4586B}" type="parTrans" cxnId="{BAAD53C7-3F4B-6045-B649-9166F426189A}">
      <dgm:prSet/>
      <dgm:spPr/>
      <dgm:t>
        <a:bodyPr/>
        <a:lstStyle/>
        <a:p>
          <a:endParaRPr lang="es-ES"/>
        </a:p>
      </dgm:t>
    </dgm:pt>
    <dgm:pt modelId="{D496619F-4C87-2D49-9EA2-EB6B5AF116BE}" type="sibTrans" cxnId="{BAAD53C7-3F4B-6045-B649-9166F426189A}">
      <dgm:prSet/>
      <dgm:spPr/>
      <dgm:t>
        <a:bodyPr/>
        <a:lstStyle/>
        <a:p>
          <a:endParaRPr lang="es-ES"/>
        </a:p>
      </dgm:t>
    </dgm:pt>
    <dgm:pt modelId="{0013B6F9-5F4A-A049-BBB6-6E7C4DAC25C2}">
      <dgm:prSet phldrT="[Texto]"/>
      <dgm:spPr/>
      <dgm:t>
        <a:bodyPr/>
        <a:lstStyle/>
        <a:p>
          <a:pPr>
            <a:buNone/>
          </a:pPr>
          <a:r>
            <a:rPr lang="es-EC" dirty="0"/>
            <a:t>Hechos 10:9-34</a:t>
          </a:r>
          <a:endParaRPr lang="es-ES" dirty="0"/>
        </a:p>
      </dgm:t>
    </dgm:pt>
    <dgm:pt modelId="{BE1D4A31-BE22-6749-807D-D5B302F5B91D}" type="parTrans" cxnId="{0E646F08-9986-524D-9A6A-36D49E16D579}">
      <dgm:prSet/>
      <dgm:spPr/>
      <dgm:t>
        <a:bodyPr/>
        <a:lstStyle/>
        <a:p>
          <a:endParaRPr lang="es-ES"/>
        </a:p>
      </dgm:t>
    </dgm:pt>
    <dgm:pt modelId="{F3187E75-38C9-4749-AB9F-7538CC763E55}" type="sibTrans" cxnId="{0E646F08-9986-524D-9A6A-36D49E16D579}">
      <dgm:prSet/>
      <dgm:spPr/>
      <dgm:t>
        <a:bodyPr/>
        <a:lstStyle/>
        <a:p>
          <a:endParaRPr lang="es-ES"/>
        </a:p>
      </dgm:t>
    </dgm:pt>
    <dgm:pt modelId="{173310C9-2114-0345-89E7-2B0EF3A0EE90}" type="pres">
      <dgm:prSet presAssocID="{99C35D16-3C6A-DF45-A2D9-9F592513B960}" presName="cycle" presStyleCnt="0">
        <dgm:presLayoutVars>
          <dgm:dir/>
          <dgm:resizeHandles val="exact"/>
        </dgm:presLayoutVars>
      </dgm:prSet>
      <dgm:spPr/>
    </dgm:pt>
    <dgm:pt modelId="{91F38BC5-B108-E54D-8E07-F36E3D40DABD}" type="pres">
      <dgm:prSet presAssocID="{A703C11B-6E11-8E4A-A357-7B9B95831953}" presName="node" presStyleLbl="node1" presStyleIdx="0" presStyleCnt="4">
        <dgm:presLayoutVars>
          <dgm:bulletEnabled val="1"/>
        </dgm:presLayoutVars>
      </dgm:prSet>
      <dgm:spPr/>
    </dgm:pt>
    <dgm:pt modelId="{F7B1B674-B628-AE43-AC72-B42DE3428F39}" type="pres">
      <dgm:prSet presAssocID="{A703C11B-6E11-8E4A-A357-7B9B95831953}" presName="spNode" presStyleCnt="0"/>
      <dgm:spPr/>
    </dgm:pt>
    <dgm:pt modelId="{AC5BDF6D-7121-F942-859D-6916AA82DCB4}" type="pres">
      <dgm:prSet presAssocID="{37D27052-9791-1341-89B0-6148549959BE}" presName="sibTrans" presStyleLbl="sibTrans1D1" presStyleIdx="0" presStyleCnt="4"/>
      <dgm:spPr/>
    </dgm:pt>
    <dgm:pt modelId="{9F68A4DF-4FCA-2F46-A9A1-3A0706E5CEC1}" type="pres">
      <dgm:prSet presAssocID="{EB8C729F-EEE8-8848-87E3-A8EAF22D89C1}" presName="node" presStyleLbl="node1" presStyleIdx="1" presStyleCnt="4">
        <dgm:presLayoutVars>
          <dgm:bulletEnabled val="1"/>
        </dgm:presLayoutVars>
      </dgm:prSet>
      <dgm:spPr/>
    </dgm:pt>
    <dgm:pt modelId="{1E58EB96-191E-FF48-B404-06317703D75F}" type="pres">
      <dgm:prSet presAssocID="{EB8C729F-EEE8-8848-87E3-A8EAF22D89C1}" presName="spNode" presStyleCnt="0"/>
      <dgm:spPr/>
    </dgm:pt>
    <dgm:pt modelId="{25577251-831A-2A43-940C-3004F361ED3C}" type="pres">
      <dgm:prSet presAssocID="{BA84C1F9-BDFC-EB41-B320-FEFEB1851578}" presName="sibTrans" presStyleLbl="sibTrans1D1" presStyleIdx="1" presStyleCnt="4"/>
      <dgm:spPr/>
    </dgm:pt>
    <dgm:pt modelId="{D80760CF-941F-F346-B816-C783BCE54CDD}" type="pres">
      <dgm:prSet presAssocID="{79AA25D3-08F6-C441-BE35-9EB8B3BBC594}" presName="node" presStyleLbl="node1" presStyleIdx="2" presStyleCnt="4">
        <dgm:presLayoutVars>
          <dgm:bulletEnabled val="1"/>
        </dgm:presLayoutVars>
      </dgm:prSet>
      <dgm:spPr/>
    </dgm:pt>
    <dgm:pt modelId="{F1DFBA78-68CD-8945-B609-5781B8A576AA}" type="pres">
      <dgm:prSet presAssocID="{79AA25D3-08F6-C441-BE35-9EB8B3BBC594}" presName="spNode" presStyleCnt="0"/>
      <dgm:spPr/>
    </dgm:pt>
    <dgm:pt modelId="{35BA6FE1-3CFB-2743-B884-6D59E4FEFA25}" type="pres">
      <dgm:prSet presAssocID="{D496619F-4C87-2D49-9EA2-EB6B5AF116BE}" presName="sibTrans" presStyleLbl="sibTrans1D1" presStyleIdx="2" presStyleCnt="4"/>
      <dgm:spPr/>
    </dgm:pt>
    <dgm:pt modelId="{23892492-260F-CD41-9C14-5A168B5990C1}" type="pres">
      <dgm:prSet presAssocID="{0013B6F9-5F4A-A049-BBB6-6E7C4DAC25C2}" presName="node" presStyleLbl="node1" presStyleIdx="3" presStyleCnt="4">
        <dgm:presLayoutVars>
          <dgm:bulletEnabled val="1"/>
        </dgm:presLayoutVars>
      </dgm:prSet>
      <dgm:spPr/>
    </dgm:pt>
    <dgm:pt modelId="{B061E506-8CC8-DC47-826B-DBB110F1B7F8}" type="pres">
      <dgm:prSet presAssocID="{0013B6F9-5F4A-A049-BBB6-6E7C4DAC25C2}" presName="spNode" presStyleCnt="0"/>
      <dgm:spPr/>
    </dgm:pt>
    <dgm:pt modelId="{5B6B42A0-984E-3C41-93BE-AB3662232957}" type="pres">
      <dgm:prSet presAssocID="{F3187E75-38C9-4749-AB9F-7538CC763E55}" presName="sibTrans" presStyleLbl="sibTrans1D1" presStyleIdx="3" presStyleCnt="4"/>
      <dgm:spPr/>
    </dgm:pt>
  </dgm:ptLst>
  <dgm:cxnLst>
    <dgm:cxn modelId="{0E646F08-9986-524D-9A6A-36D49E16D579}" srcId="{99C35D16-3C6A-DF45-A2D9-9F592513B960}" destId="{0013B6F9-5F4A-A049-BBB6-6E7C4DAC25C2}" srcOrd="3" destOrd="0" parTransId="{BE1D4A31-BE22-6749-807D-D5B302F5B91D}" sibTransId="{F3187E75-38C9-4749-AB9F-7538CC763E55}"/>
    <dgm:cxn modelId="{5876960F-510A-6342-82E8-DC45CC23EB52}" type="presOf" srcId="{99C35D16-3C6A-DF45-A2D9-9F592513B960}" destId="{173310C9-2114-0345-89E7-2B0EF3A0EE90}" srcOrd="0" destOrd="0" presId="urn:microsoft.com/office/officeart/2005/8/layout/cycle6"/>
    <dgm:cxn modelId="{AAED9C2A-2493-2E4D-9CAC-B38B85EBD88C}" type="presOf" srcId="{37D27052-9791-1341-89B0-6148549959BE}" destId="{AC5BDF6D-7121-F942-859D-6916AA82DCB4}" srcOrd="0" destOrd="0" presId="urn:microsoft.com/office/officeart/2005/8/layout/cycle6"/>
    <dgm:cxn modelId="{BD55D14D-233A-004E-9EFD-CB91D9C5E6A9}" type="presOf" srcId="{A703C11B-6E11-8E4A-A357-7B9B95831953}" destId="{91F38BC5-B108-E54D-8E07-F36E3D40DABD}" srcOrd="0" destOrd="0" presId="urn:microsoft.com/office/officeart/2005/8/layout/cycle6"/>
    <dgm:cxn modelId="{7F8EDB53-99D2-0649-A1EF-5995171D68A2}" type="presOf" srcId="{BA84C1F9-BDFC-EB41-B320-FEFEB1851578}" destId="{25577251-831A-2A43-940C-3004F361ED3C}" srcOrd="0" destOrd="0" presId="urn:microsoft.com/office/officeart/2005/8/layout/cycle6"/>
    <dgm:cxn modelId="{6B767597-F121-4643-B25F-FA19F9C0BB3E}" type="presOf" srcId="{D496619F-4C87-2D49-9EA2-EB6B5AF116BE}" destId="{35BA6FE1-3CFB-2743-B884-6D59E4FEFA25}" srcOrd="0" destOrd="0" presId="urn:microsoft.com/office/officeart/2005/8/layout/cycle6"/>
    <dgm:cxn modelId="{45A8A8BF-B898-5748-A164-174112821C77}" type="presOf" srcId="{F3187E75-38C9-4749-AB9F-7538CC763E55}" destId="{5B6B42A0-984E-3C41-93BE-AB3662232957}" srcOrd="0" destOrd="0" presId="urn:microsoft.com/office/officeart/2005/8/layout/cycle6"/>
    <dgm:cxn modelId="{BAAD53C7-3F4B-6045-B649-9166F426189A}" srcId="{99C35D16-3C6A-DF45-A2D9-9F592513B960}" destId="{79AA25D3-08F6-C441-BE35-9EB8B3BBC594}" srcOrd="2" destOrd="0" parTransId="{152CA30F-3B23-7E42-B97A-6017A6A4586B}" sibTransId="{D496619F-4C87-2D49-9EA2-EB6B5AF116BE}"/>
    <dgm:cxn modelId="{937893DC-A45A-D043-8A50-E9E926AB1E7A}" type="presOf" srcId="{79AA25D3-08F6-C441-BE35-9EB8B3BBC594}" destId="{D80760CF-941F-F346-B816-C783BCE54CDD}" srcOrd="0" destOrd="0" presId="urn:microsoft.com/office/officeart/2005/8/layout/cycle6"/>
    <dgm:cxn modelId="{65B473EE-CBFC-454D-BFCC-30285B0F8A18}" type="presOf" srcId="{0013B6F9-5F4A-A049-BBB6-6E7C4DAC25C2}" destId="{23892492-260F-CD41-9C14-5A168B5990C1}" srcOrd="0" destOrd="0" presId="urn:microsoft.com/office/officeart/2005/8/layout/cycle6"/>
    <dgm:cxn modelId="{AC9D27EF-C7CE-E648-A857-CBD65E82C046}" type="presOf" srcId="{EB8C729F-EEE8-8848-87E3-A8EAF22D89C1}" destId="{9F68A4DF-4FCA-2F46-A9A1-3A0706E5CEC1}" srcOrd="0" destOrd="0" presId="urn:microsoft.com/office/officeart/2005/8/layout/cycle6"/>
    <dgm:cxn modelId="{D6FC82F0-F216-B74F-B667-CCF8351CA171}" srcId="{99C35D16-3C6A-DF45-A2D9-9F592513B960}" destId="{EB8C729F-EEE8-8848-87E3-A8EAF22D89C1}" srcOrd="1" destOrd="0" parTransId="{06B65DCB-8366-134B-8A0F-BA76B2CED005}" sibTransId="{BA84C1F9-BDFC-EB41-B320-FEFEB1851578}"/>
    <dgm:cxn modelId="{881D94F0-B56A-954B-8EE8-A3CBAEF6321B}" srcId="{99C35D16-3C6A-DF45-A2D9-9F592513B960}" destId="{A703C11B-6E11-8E4A-A357-7B9B95831953}" srcOrd="0" destOrd="0" parTransId="{04AC629B-7696-1A4D-85E6-342402382A1A}" sibTransId="{37D27052-9791-1341-89B0-6148549959BE}"/>
    <dgm:cxn modelId="{E4840736-42EC-7946-9032-4454C52C5B83}" type="presParOf" srcId="{173310C9-2114-0345-89E7-2B0EF3A0EE90}" destId="{91F38BC5-B108-E54D-8E07-F36E3D40DABD}" srcOrd="0" destOrd="0" presId="urn:microsoft.com/office/officeart/2005/8/layout/cycle6"/>
    <dgm:cxn modelId="{36E790A1-B599-D241-9F46-0197789DBA07}" type="presParOf" srcId="{173310C9-2114-0345-89E7-2B0EF3A0EE90}" destId="{F7B1B674-B628-AE43-AC72-B42DE3428F39}" srcOrd="1" destOrd="0" presId="urn:microsoft.com/office/officeart/2005/8/layout/cycle6"/>
    <dgm:cxn modelId="{C4479FA1-3778-774C-B47E-E9D643AFC3A8}" type="presParOf" srcId="{173310C9-2114-0345-89E7-2B0EF3A0EE90}" destId="{AC5BDF6D-7121-F942-859D-6916AA82DCB4}" srcOrd="2" destOrd="0" presId="urn:microsoft.com/office/officeart/2005/8/layout/cycle6"/>
    <dgm:cxn modelId="{751993FB-8FD4-F04A-BF17-34026816AA67}" type="presParOf" srcId="{173310C9-2114-0345-89E7-2B0EF3A0EE90}" destId="{9F68A4DF-4FCA-2F46-A9A1-3A0706E5CEC1}" srcOrd="3" destOrd="0" presId="urn:microsoft.com/office/officeart/2005/8/layout/cycle6"/>
    <dgm:cxn modelId="{3F1F1B07-C7A6-3345-8223-038D40E5B30A}" type="presParOf" srcId="{173310C9-2114-0345-89E7-2B0EF3A0EE90}" destId="{1E58EB96-191E-FF48-B404-06317703D75F}" srcOrd="4" destOrd="0" presId="urn:microsoft.com/office/officeart/2005/8/layout/cycle6"/>
    <dgm:cxn modelId="{AFFB90BE-6659-1546-BF09-D08F0A670BE5}" type="presParOf" srcId="{173310C9-2114-0345-89E7-2B0EF3A0EE90}" destId="{25577251-831A-2A43-940C-3004F361ED3C}" srcOrd="5" destOrd="0" presId="urn:microsoft.com/office/officeart/2005/8/layout/cycle6"/>
    <dgm:cxn modelId="{7AAA33C0-5C13-F244-ABE8-76B952CA236C}" type="presParOf" srcId="{173310C9-2114-0345-89E7-2B0EF3A0EE90}" destId="{D80760CF-941F-F346-B816-C783BCE54CDD}" srcOrd="6" destOrd="0" presId="urn:microsoft.com/office/officeart/2005/8/layout/cycle6"/>
    <dgm:cxn modelId="{20CDA08F-E2F4-9C4B-897E-94B8C1E79009}" type="presParOf" srcId="{173310C9-2114-0345-89E7-2B0EF3A0EE90}" destId="{F1DFBA78-68CD-8945-B609-5781B8A576AA}" srcOrd="7" destOrd="0" presId="urn:microsoft.com/office/officeart/2005/8/layout/cycle6"/>
    <dgm:cxn modelId="{F3CAD846-E79E-2047-886F-14825968D45A}" type="presParOf" srcId="{173310C9-2114-0345-89E7-2B0EF3A0EE90}" destId="{35BA6FE1-3CFB-2743-B884-6D59E4FEFA25}" srcOrd="8" destOrd="0" presId="urn:microsoft.com/office/officeart/2005/8/layout/cycle6"/>
    <dgm:cxn modelId="{194FA5B7-2022-3743-AC15-BB84F8516B4F}" type="presParOf" srcId="{173310C9-2114-0345-89E7-2B0EF3A0EE90}" destId="{23892492-260F-CD41-9C14-5A168B5990C1}" srcOrd="9" destOrd="0" presId="urn:microsoft.com/office/officeart/2005/8/layout/cycle6"/>
    <dgm:cxn modelId="{A6744CAA-7832-8A45-92F0-022CD5B2A50A}" type="presParOf" srcId="{173310C9-2114-0345-89E7-2B0EF3A0EE90}" destId="{B061E506-8CC8-DC47-826B-DBB110F1B7F8}" srcOrd="10" destOrd="0" presId="urn:microsoft.com/office/officeart/2005/8/layout/cycle6"/>
    <dgm:cxn modelId="{F89ED573-71AA-A84A-9D2E-6A2AA1B8E675}" type="presParOf" srcId="{173310C9-2114-0345-89E7-2B0EF3A0EE90}" destId="{5B6B42A0-984E-3C41-93BE-AB3662232957}" srcOrd="11"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C35D16-3C6A-DF45-A2D9-9F592513B960}"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s-ES"/>
        </a:p>
      </dgm:t>
    </dgm:pt>
    <dgm:pt modelId="{A703C11B-6E11-8E4A-A357-7B9B95831953}">
      <dgm:prSet phldrT="[Texto]"/>
      <dgm:spPr/>
      <dgm:t>
        <a:bodyPr/>
        <a:lstStyle/>
        <a:p>
          <a:pPr>
            <a:buNone/>
          </a:pPr>
          <a:r>
            <a:rPr lang="es-EC" dirty="0"/>
            <a:t>Números 13:1-2</a:t>
          </a:r>
        </a:p>
      </dgm:t>
    </dgm:pt>
    <dgm:pt modelId="{04AC629B-7696-1A4D-85E6-342402382A1A}" type="parTrans" cxnId="{881D94F0-B56A-954B-8EE8-A3CBAEF6321B}">
      <dgm:prSet/>
      <dgm:spPr/>
      <dgm:t>
        <a:bodyPr/>
        <a:lstStyle/>
        <a:p>
          <a:endParaRPr lang="es-ES"/>
        </a:p>
      </dgm:t>
    </dgm:pt>
    <dgm:pt modelId="{37D27052-9791-1341-89B0-6148549959BE}" type="sibTrans" cxnId="{881D94F0-B56A-954B-8EE8-A3CBAEF6321B}">
      <dgm:prSet/>
      <dgm:spPr/>
      <dgm:t>
        <a:bodyPr/>
        <a:lstStyle/>
        <a:p>
          <a:endParaRPr lang="es-ES"/>
        </a:p>
      </dgm:t>
    </dgm:pt>
    <dgm:pt modelId="{EB8C729F-EEE8-8848-87E3-A8EAF22D89C1}">
      <dgm:prSet phldrT="[Texto]"/>
      <dgm:spPr/>
      <dgm:t>
        <a:bodyPr/>
        <a:lstStyle/>
        <a:p>
          <a:pPr>
            <a:buNone/>
          </a:pPr>
          <a:r>
            <a:rPr lang="es-EC" dirty="0"/>
            <a:t>Números 13:17-20a</a:t>
          </a:r>
        </a:p>
      </dgm:t>
    </dgm:pt>
    <dgm:pt modelId="{06B65DCB-8366-134B-8A0F-BA76B2CED005}" type="parTrans" cxnId="{D6FC82F0-F216-B74F-B667-CCF8351CA171}">
      <dgm:prSet/>
      <dgm:spPr/>
      <dgm:t>
        <a:bodyPr/>
        <a:lstStyle/>
        <a:p>
          <a:endParaRPr lang="es-ES"/>
        </a:p>
      </dgm:t>
    </dgm:pt>
    <dgm:pt modelId="{BA84C1F9-BDFC-EB41-B320-FEFEB1851578}" type="sibTrans" cxnId="{D6FC82F0-F216-B74F-B667-CCF8351CA171}">
      <dgm:prSet/>
      <dgm:spPr/>
      <dgm:t>
        <a:bodyPr/>
        <a:lstStyle/>
        <a:p>
          <a:endParaRPr lang="es-ES"/>
        </a:p>
      </dgm:t>
    </dgm:pt>
    <dgm:pt modelId="{79AA25D3-08F6-C441-BE35-9EB8B3BBC594}">
      <dgm:prSet phldrT="[Texto]"/>
      <dgm:spPr/>
      <dgm:t>
        <a:bodyPr/>
        <a:lstStyle/>
        <a:p>
          <a:pPr>
            <a:buNone/>
          </a:pPr>
          <a:r>
            <a:rPr lang="es-EC" dirty="0"/>
            <a:t>Nehemías 2:11-16</a:t>
          </a:r>
        </a:p>
      </dgm:t>
    </dgm:pt>
    <dgm:pt modelId="{152CA30F-3B23-7E42-B97A-6017A6A4586B}" type="parTrans" cxnId="{BAAD53C7-3F4B-6045-B649-9166F426189A}">
      <dgm:prSet/>
      <dgm:spPr/>
      <dgm:t>
        <a:bodyPr/>
        <a:lstStyle/>
        <a:p>
          <a:endParaRPr lang="es-ES"/>
        </a:p>
      </dgm:t>
    </dgm:pt>
    <dgm:pt modelId="{D496619F-4C87-2D49-9EA2-EB6B5AF116BE}" type="sibTrans" cxnId="{BAAD53C7-3F4B-6045-B649-9166F426189A}">
      <dgm:prSet/>
      <dgm:spPr/>
      <dgm:t>
        <a:bodyPr/>
        <a:lstStyle/>
        <a:p>
          <a:endParaRPr lang="es-ES"/>
        </a:p>
      </dgm:t>
    </dgm:pt>
    <dgm:pt modelId="{0013B6F9-5F4A-A049-BBB6-6E7C4DAC25C2}">
      <dgm:prSet phldrT="[Texto]"/>
      <dgm:spPr/>
      <dgm:t>
        <a:bodyPr/>
        <a:lstStyle/>
        <a:p>
          <a:pPr>
            <a:buNone/>
          </a:pPr>
          <a:r>
            <a:rPr lang="es-EC" dirty="0"/>
            <a:t>Hechos 17:16-23</a:t>
          </a:r>
          <a:endParaRPr lang="es-ES" dirty="0"/>
        </a:p>
      </dgm:t>
    </dgm:pt>
    <dgm:pt modelId="{BE1D4A31-BE22-6749-807D-D5B302F5B91D}" type="parTrans" cxnId="{0E646F08-9986-524D-9A6A-36D49E16D579}">
      <dgm:prSet/>
      <dgm:spPr/>
      <dgm:t>
        <a:bodyPr/>
        <a:lstStyle/>
        <a:p>
          <a:endParaRPr lang="es-ES"/>
        </a:p>
      </dgm:t>
    </dgm:pt>
    <dgm:pt modelId="{F3187E75-38C9-4749-AB9F-7538CC763E55}" type="sibTrans" cxnId="{0E646F08-9986-524D-9A6A-36D49E16D579}">
      <dgm:prSet/>
      <dgm:spPr/>
      <dgm:t>
        <a:bodyPr/>
        <a:lstStyle/>
        <a:p>
          <a:endParaRPr lang="es-ES"/>
        </a:p>
      </dgm:t>
    </dgm:pt>
    <dgm:pt modelId="{173310C9-2114-0345-89E7-2B0EF3A0EE90}" type="pres">
      <dgm:prSet presAssocID="{99C35D16-3C6A-DF45-A2D9-9F592513B960}" presName="cycle" presStyleCnt="0">
        <dgm:presLayoutVars>
          <dgm:dir/>
          <dgm:resizeHandles val="exact"/>
        </dgm:presLayoutVars>
      </dgm:prSet>
      <dgm:spPr/>
    </dgm:pt>
    <dgm:pt modelId="{91F38BC5-B108-E54D-8E07-F36E3D40DABD}" type="pres">
      <dgm:prSet presAssocID="{A703C11B-6E11-8E4A-A357-7B9B95831953}" presName="node" presStyleLbl="node1" presStyleIdx="0" presStyleCnt="4">
        <dgm:presLayoutVars>
          <dgm:bulletEnabled val="1"/>
        </dgm:presLayoutVars>
      </dgm:prSet>
      <dgm:spPr/>
    </dgm:pt>
    <dgm:pt modelId="{F7B1B674-B628-AE43-AC72-B42DE3428F39}" type="pres">
      <dgm:prSet presAssocID="{A703C11B-6E11-8E4A-A357-7B9B95831953}" presName="spNode" presStyleCnt="0"/>
      <dgm:spPr/>
    </dgm:pt>
    <dgm:pt modelId="{AC5BDF6D-7121-F942-859D-6916AA82DCB4}" type="pres">
      <dgm:prSet presAssocID="{37D27052-9791-1341-89B0-6148549959BE}" presName="sibTrans" presStyleLbl="sibTrans1D1" presStyleIdx="0" presStyleCnt="4"/>
      <dgm:spPr/>
    </dgm:pt>
    <dgm:pt modelId="{9F68A4DF-4FCA-2F46-A9A1-3A0706E5CEC1}" type="pres">
      <dgm:prSet presAssocID="{EB8C729F-EEE8-8848-87E3-A8EAF22D89C1}" presName="node" presStyleLbl="node1" presStyleIdx="1" presStyleCnt="4">
        <dgm:presLayoutVars>
          <dgm:bulletEnabled val="1"/>
        </dgm:presLayoutVars>
      </dgm:prSet>
      <dgm:spPr/>
    </dgm:pt>
    <dgm:pt modelId="{1E58EB96-191E-FF48-B404-06317703D75F}" type="pres">
      <dgm:prSet presAssocID="{EB8C729F-EEE8-8848-87E3-A8EAF22D89C1}" presName="spNode" presStyleCnt="0"/>
      <dgm:spPr/>
    </dgm:pt>
    <dgm:pt modelId="{25577251-831A-2A43-940C-3004F361ED3C}" type="pres">
      <dgm:prSet presAssocID="{BA84C1F9-BDFC-EB41-B320-FEFEB1851578}" presName="sibTrans" presStyleLbl="sibTrans1D1" presStyleIdx="1" presStyleCnt="4"/>
      <dgm:spPr/>
    </dgm:pt>
    <dgm:pt modelId="{D80760CF-941F-F346-B816-C783BCE54CDD}" type="pres">
      <dgm:prSet presAssocID="{79AA25D3-08F6-C441-BE35-9EB8B3BBC594}" presName="node" presStyleLbl="node1" presStyleIdx="2" presStyleCnt="4">
        <dgm:presLayoutVars>
          <dgm:bulletEnabled val="1"/>
        </dgm:presLayoutVars>
      </dgm:prSet>
      <dgm:spPr/>
    </dgm:pt>
    <dgm:pt modelId="{F1DFBA78-68CD-8945-B609-5781B8A576AA}" type="pres">
      <dgm:prSet presAssocID="{79AA25D3-08F6-C441-BE35-9EB8B3BBC594}" presName="spNode" presStyleCnt="0"/>
      <dgm:spPr/>
    </dgm:pt>
    <dgm:pt modelId="{35BA6FE1-3CFB-2743-B884-6D59E4FEFA25}" type="pres">
      <dgm:prSet presAssocID="{D496619F-4C87-2D49-9EA2-EB6B5AF116BE}" presName="sibTrans" presStyleLbl="sibTrans1D1" presStyleIdx="2" presStyleCnt="4"/>
      <dgm:spPr/>
    </dgm:pt>
    <dgm:pt modelId="{23892492-260F-CD41-9C14-5A168B5990C1}" type="pres">
      <dgm:prSet presAssocID="{0013B6F9-5F4A-A049-BBB6-6E7C4DAC25C2}" presName="node" presStyleLbl="node1" presStyleIdx="3" presStyleCnt="4">
        <dgm:presLayoutVars>
          <dgm:bulletEnabled val="1"/>
        </dgm:presLayoutVars>
      </dgm:prSet>
      <dgm:spPr/>
    </dgm:pt>
    <dgm:pt modelId="{B061E506-8CC8-DC47-826B-DBB110F1B7F8}" type="pres">
      <dgm:prSet presAssocID="{0013B6F9-5F4A-A049-BBB6-6E7C4DAC25C2}" presName="spNode" presStyleCnt="0"/>
      <dgm:spPr/>
    </dgm:pt>
    <dgm:pt modelId="{5B6B42A0-984E-3C41-93BE-AB3662232957}" type="pres">
      <dgm:prSet presAssocID="{F3187E75-38C9-4749-AB9F-7538CC763E55}" presName="sibTrans" presStyleLbl="sibTrans1D1" presStyleIdx="3" presStyleCnt="4"/>
      <dgm:spPr/>
    </dgm:pt>
  </dgm:ptLst>
  <dgm:cxnLst>
    <dgm:cxn modelId="{0E646F08-9986-524D-9A6A-36D49E16D579}" srcId="{99C35D16-3C6A-DF45-A2D9-9F592513B960}" destId="{0013B6F9-5F4A-A049-BBB6-6E7C4DAC25C2}" srcOrd="3" destOrd="0" parTransId="{BE1D4A31-BE22-6749-807D-D5B302F5B91D}" sibTransId="{F3187E75-38C9-4749-AB9F-7538CC763E55}"/>
    <dgm:cxn modelId="{5876960F-510A-6342-82E8-DC45CC23EB52}" type="presOf" srcId="{99C35D16-3C6A-DF45-A2D9-9F592513B960}" destId="{173310C9-2114-0345-89E7-2B0EF3A0EE90}" srcOrd="0" destOrd="0" presId="urn:microsoft.com/office/officeart/2005/8/layout/cycle6"/>
    <dgm:cxn modelId="{AAED9C2A-2493-2E4D-9CAC-B38B85EBD88C}" type="presOf" srcId="{37D27052-9791-1341-89B0-6148549959BE}" destId="{AC5BDF6D-7121-F942-859D-6916AA82DCB4}" srcOrd="0" destOrd="0" presId="urn:microsoft.com/office/officeart/2005/8/layout/cycle6"/>
    <dgm:cxn modelId="{BD55D14D-233A-004E-9EFD-CB91D9C5E6A9}" type="presOf" srcId="{A703C11B-6E11-8E4A-A357-7B9B95831953}" destId="{91F38BC5-B108-E54D-8E07-F36E3D40DABD}" srcOrd="0" destOrd="0" presId="urn:microsoft.com/office/officeart/2005/8/layout/cycle6"/>
    <dgm:cxn modelId="{7F8EDB53-99D2-0649-A1EF-5995171D68A2}" type="presOf" srcId="{BA84C1F9-BDFC-EB41-B320-FEFEB1851578}" destId="{25577251-831A-2A43-940C-3004F361ED3C}" srcOrd="0" destOrd="0" presId="urn:microsoft.com/office/officeart/2005/8/layout/cycle6"/>
    <dgm:cxn modelId="{6B767597-F121-4643-B25F-FA19F9C0BB3E}" type="presOf" srcId="{D496619F-4C87-2D49-9EA2-EB6B5AF116BE}" destId="{35BA6FE1-3CFB-2743-B884-6D59E4FEFA25}" srcOrd="0" destOrd="0" presId="urn:microsoft.com/office/officeart/2005/8/layout/cycle6"/>
    <dgm:cxn modelId="{45A8A8BF-B898-5748-A164-174112821C77}" type="presOf" srcId="{F3187E75-38C9-4749-AB9F-7538CC763E55}" destId="{5B6B42A0-984E-3C41-93BE-AB3662232957}" srcOrd="0" destOrd="0" presId="urn:microsoft.com/office/officeart/2005/8/layout/cycle6"/>
    <dgm:cxn modelId="{BAAD53C7-3F4B-6045-B649-9166F426189A}" srcId="{99C35D16-3C6A-DF45-A2D9-9F592513B960}" destId="{79AA25D3-08F6-C441-BE35-9EB8B3BBC594}" srcOrd="2" destOrd="0" parTransId="{152CA30F-3B23-7E42-B97A-6017A6A4586B}" sibTransId="{D496619F-4C87-2D49-9EA2-EB6B5AF116BE}"/>
    <dgm:cxn modelId="{937893DC-A45A-D043-8A50-E9E926AB1E7A}" type="presOf" srcId="{79AA25D3-08F6-C441-BE35-9EB8B3BBC594}" destId="{D80760CF-941F-F346-B816-C783BCE54CDD}" srcOrd="0" destOrd="0" presId="urn:microsoft.com/office/officeart/2005/8/layout/cycle6"/>
    <dgm:cxn modelId="{65B473EE-CBFC-454D-BFCC-30285B0F8A18}" type="presOf" srcId="{0013B6F9-5F4A-A049-BBB6-6E7C4DAC25C2}" destId="{23892492-260F-CD41-9C14-5A168B5990C1}" srcOrd="0" destOrd="0" presId="urn:microsoft.com/office/officeart/2005/8/layout/cycle6"/>
    <dgm:cxn modelId="{AC9D27EF-C7CE-E648-A857-CBD65E82C046}" type="presOf" srcId="{EB8C729F-EEE8-8848-87E3-A8EAF22D89C1}" destId="{9F68A4DF-4FCA-2F46-A9A1-3A0706E5CEC1}" srcOrd="0" destOrd="0" presId="urn:microsoft.com/office/officeart/2005/8/layout/cycle6"/>
    <dgm:cxn modelId="{D6FC82F0-F216-B74F-B667-CCF8351CA171}" srcId="{99C35D16-3C6A-DF45-A2D9-9F592513B960}" destId="{EB8C729F-EEE8-8848-87E3-A8EAF22D89C1}" srcOrd="1" destOrd="0" parTransId="{06B65DCB-8366-134B-8A0F-BA76B2CED005}" sibTransId="{BA84C1F9-BDFC-EB41-B320-FEFEB1851578}"/>
    <dgm:cxn modelId="{881D94F0-B56A-954B-8EE8-A3CBAEF6321B}" srcId="{99C35D16-3C6A-DF45-A2D9-9F592513B960}" destId="{A703C11B-6E11-8E4A-A357-7B9B95831953}" srcOrd="0" destOrd="0" parTransId="{04AC629B-7696-1A4D-85E6-342402382A1A}" sibTransId="{37D27052-9791-1341-89B0-6148549959BE}"/>
    <dgm:cxn modelId="{E4840736-42EC-7946-9032-4454C52C5B83}" type="presParOf" srcId="{173310C9-2114-0345-89E7-2B0EF3A0EE90}" destId="{91F38BC5-B108-E54D-8E07-F36E3D40DABD}" srcOrd="0" destOrd="0" presId="urn:microsoft.com/office/officeart/2005/8/layout/cycle6"/>
    <dgm:cxn modelId="{36E790A1-B599-D241-9F46-0197789DBA07}" type="presParOf" srcId="{173310C9-2114-0345-89E7-2B0EF3A0EE90}" destId="{F7B1B674-B628-AE43-AC72-B42DE3428F39}" srcOrd="1" destOrd="0" presId="urn:microsoft.com/office/officeart/2005/8/layout/cycle6"/>
    <dgm:cxn modelId="{C4479FA1-3778-774C-B47E-E9D643AFC3A8}" type="presParOf" srcId="{173310C9-2114-0345-89E7-2B0EF3A0EE90}" destId="{AC5BDF6D-7121-F942-859D-6916AA82DCB4}" srcOrd="2" destOrd="0" presId="urn:microsoft.com/office/officeart/2005/8/layout/cycle6"/>
    <dgm:cxn modelId="{751993FB-8FD4-F04A-BF17-34026816AA67}" type="presParOf" srcId="{173310C9-2114-0345-89E7-2B0EF3A0EE90}" destId="{9F68A4DF-4FCA-2F46-A9A1-3A0706E5CEC1}" srcOrd="3" destOrd="0" presId="urn:microsoft.com/office/officeart/2005/8/layout/cycle6"/>
    <dgm:cxn modelId="{3F1F1B07-C7A6-3345-8223-038D40E5B30A}" type="presParOf" srcId="{173310C9-2114-0345-89E7-2B0EF3A0EE90}" destId="{1E58EB96-191E-FF48-B404-06317703D75F}" srcOrd="4" destOrd="0" presId="urn:microsoft.com/office/officeart/2005/8/layout/cycle6"/>
    <dgm:cxn modelId="{AFFB90BE-6659-1546-BF09-D08F0A670BE5}" type="presParOf" srcId="{173310C9-2114-0345-89E7-2B0EF3A0EE90}" destId="{25577251-831A-2A43-940C-3004F361ED3C}" srcOrd="5" destOrd="0" presId="urn:microsoft.com/office/officeart/2005/8/layout/cycle6"/>
    <dgm:cxn modelId="{7AAA33C0-5C13-F244-ABE8-76B952CA236C}" type="presParOf" srcId="{173310C9-2114-0345-89E7-2B0EF3A0EE90}" destId="{D80760CF-941F-F346-B816-C783BCE54CDD}" srcOrd="6" destOrd="0" presId="urn:microsoft.com/office/officeart/2005/8/layout/cycle6"/>
    <dgm:cxn modelId="{20CDA08F-E2F4-9C4B-897E-94B8C1E79009}" type="presParOf" srcId="{173310C9-2114-0345-89E7-2B0EF3A0EE90}" destId="{F1DFBA78-68CD-8945-B609-5781B8A576AA}" srcOrd="7" destOrd="0" presId="urn:microsoft.com/office/officeart/2005/8/layout/cycle6"/>
    <dgm:cxn modelId="{F3CAD846-E79E-2047-886F-14825968D45A}" type="presParOf" srcId="{173310C9-2114-0345-89E7-2B0EF3A0EE90}" destId="{35BA6FE1-3CFB-2743-B884-6D59E4FEFA25}" srcOrd="8" destOrd="0" presId="urn:microsoft.com/office/officeart/2005/8/layout/cycle6"/>
    <dgm:cxn modelId="{194FA5B7-2022-3743-AC15-BB84F8516B4F}" type="presParOf" srcId="{173310C9-2114-0345-89E7-2B0EF3A0EE90}" destId="{23892492-260F-CD41-9C14-5A168B5990C1}" srcOrd="9" destOrd="0" presId="urn:microsoft.com/office/officeart/2005/8/layout/cycle6"/>
    <dgm:cxn modelId="{A6744CAA-7832-8A45-92F0-022CD5B2A50A}" type="presParOf" srcId="{173310C9-2114-0345-89E7-2B0EF3A0EE90}" destId="{B061E506-8CC8-DC47-826B-DBB110F1B7F8}" srcOrd="10" destOrd="0" presId="urn:microsoft.com/office/officeart/2005/8/layout/cycle6"/>
    <dgm:cxn modelId="{F89ED573-71AA-A84A-9D2E-6A2AA1B8E675}" type="presParOf" srcId="{173310C9-2114-0345-89E7-2B0EF3A0EE90}" destId="{5B6B42A0-984E-3C41-93BE-AB3662232957}" srcOrd="11" destOrd="0" presId="urn:microsoft.com/office/officeart/2005/8/layout/cycle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38BC5-B108-E54D-8E07-F36E3D40DABD}">
      <dsp:nvSpPr>
        <dsp:cNvPr id="0" name=""/>
        <dsp:cNvSpPr/>
      </dsp:nvSpPr>
      <dsp:spPr>
        <a:xfrm>
          <a:off x="1596181" y="119"/>
          <a:ext cx="998636" cy="6491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t>Lucas 5:27-32</a:t>
          </a:r>
          <a:endParaRPr lang="es-ES" sz="1700" kern="1200" dirty="0"/>
        </a:p>
      </dsp:txBody>
      <dsp:txXfrm>
        <a:off x="1627868" y="31806"/>
        <a:ext cx="935262" cy="585739"/>
      </dsp:txXfrm>
    </dsp:sp>
    <dsp:sp modelId="{AC5BDF6D-7121-F942-859D-6916AA82DCB4}">
      <dsp:nvSpPr>
        <dsp:cNvPr id="0" name=""/>
        <dsp:cNvSpPr/>
      </dsp:nvSpPr>
      <dsp:spPr>
        <a:xfrm>
          <a:off x="1023176" y="324676"/>
          <a:ext cx="2144646" cy="2144646"/>
        </a:xfrm>
        <a:custGeom>
          <a:avLst/>
          <a:gdLst/>
          <a:ahLst/>
          <a:cxnLst/>
          <a:rect l="0" t="0" r="0" b="0"/>
          <a:pathLst>
            <a:path>
              <a:moveTo>
                <a:pt x="1578833" y="127164"/>
              </a:moveTo>
              <a:arcTo wR="1072323" hR="1072323" stAng="17891212" swAng="26256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F68A4DF-4FCA-2F46-A9A1-3A0706E5CEC1}">
      <dsp:nvSpPr>
        <dsp:cNvPr id="0" name=""/>
        <dsp:cNvSpPr/>
      </dsp:nvSpPr>
      <dsp:spPr>
        <a:xfrm>
          <a:off x="2668504" y="1072443"/>
          <a:ext cx="998636" cy="6491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t>Lucas 19:1-10</a:t>
          </a:r>
          <a:endParaRPr lang="es-ES" sz="1700" kern="1200" dirty="0"/>
        </a:p>
      </dsp:txBody>
      <dsp:txXfrm>
        <a:off x="2700191" y="1104130"/>
        <a:ext cx="935262" cy="585739"/>
      </dsp:txXfrm>
    </dsp:sp>
    <dsp:sp modelId="{25577251-831A-2A43-940C-3004F361ED3C}">
      <dsp:nvSpPr>
        <dsp:cNvPr id="0" name=""/>
        <dsp:cNvSpPr/>
      </dsp:nvSpPr>
      <dsp:spPr>
        <a:xfrm>
          <a:off x="1023176" y="324676"/>
          <a:ext cx="2144646" cy="2144646"/>
        </a:xfrm>
        <a:custGeom>
          <a:avLst/>
          <a:gdLst/>
          <a:ahLst/>
          <a:cxnLst/>
          <a:rect l="0" t="0" r="0" b="0"/>
          <a:pathLst>
            <a:path>
              <a:moveTo>
                <a:pt x="2091856" y="1404631"/>
              </a:moveTo>
              <a:arcTo wR="1072323" hR="1072323" stAng="1083178" swAng="26256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0760CF-941F-F346-B816-C783BCE54CDD}">
      <dsp:nvSpPr>
        <dsp:cNvPr id="0" name=""/>
        <dsp:cNvSpPr/>
      </dsp:nvSpPr>
      <dsp:spPr>
        <a:xfrm>
          <a:off x="1596181" y="2144766"/>
          <a:ext cx="998636" cy="6491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t>Hechos 9:3-19</a:t>
          </a:r>
        </a:p>
      </dsp:txBody>
      <dsp:txXfrm>
        <a:off x="1627868" y="2176453"/>
        <a:ext cx="935262" cy="585739"/>
      </dsp:txXfrm>
    </dsp:sp>
    <dsp:sp modelId="{35BA6FE1-3CFB-2743-B884-6D59E4FEFA25}">
      <dsp:nvSpPr>
        <dsp:cNvPr id="0" name=""/>
        <dsp:cNvSpPr/>
      </dsp:nvSpPr>
      <dsp:spPr>
        <a:xfrm>
          <a:off x="1023176" y="324676"/>
          <a:ext cx="2144646" cy="2144646"/>
        </a:xfrm>
        <a:custGeom>
          <a:avLst/>
          <a:gdLst/>
          <a:ahLst/>
          <a:cxnLst/>
          <a:rect l="0" t="0" r="0" b="0"/>
          <a:pathLst>
            <a:path>
              <a:moveTo>
                <a:pt x="565812" y="2017481"/>
              </a:moveTo>
              <a:arcTo wR="1072323" hR="1072323" stAng="7091212" swAng="26256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3892492-260F-CD41-9C14-5A168B5990C1}">
      <dsp:nvSpPr>
        <dsp:cNvPr id="0" name=""/>
        <dsp:cNvSpPr/>
      </dsp:nvSpPr>
      <dsp:spPr>
        <a:xfrm>
          <a:off x="523858" y="1072443"/>
          <a:ext cx="998636" cy="6491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t>Hechos 10:9-34</a:t>
          </a:r>
          <a:endParaRPr lang="es-ES" sz="1700" kern="1200" dirty="0"/>
        </a:p>
      </dsp:txBody>
      <dsp:txXfrm>
        <a:off x="555545" y="1104130"/>
        <a:ext cx="935262" cy="585739"/>
      </dsp:txXfrm>
    </dsp:sp>
    <dsp:sp modelId="{5B6B42A0-984E-3C41-93BE-AB3662232957}">
      <dsp:nvSpPr>
        <dsp:cNvPr id="0" name=""/>
        <dsp:cNvSpPr/>
      </dsp:nvSpPr>
      <dsp:spPr>
        <a:xfrm>
          <a:off x="1023176" y="324676"/>
          <a:ext cx="2144646" cy="2144646"/>
        </a:xfrm>
        <a:custGeom>
          <a:avLst/>
          <a:gdLst/>
          <a:ahLst/>
          <a:cxnLst/>
          <a:rect l="0" t="0" r="0" b="0"/>
          <a:pathLst>
            <a:path>
              <a:moveTo>
                <a:pt x="52790" y="740014"/>
              </a:moveTo>
              <a:arcTo wR="1072323" hR="1072323" stAng="11883178" swAng="26256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38BC5-B108-E54D-8E07-F36E3D40DABD}">
      <dsp:nvSpPr>
        <dsp:cNvPr id="0" name=""/>
        <dsp:cNvSpPr/>
      </dsp:nvSpPr>
      <dsp:spPr>
        <a:xfrm>
          <a:off x="1596181" y="119"/>
          <a:ext cx="998636" cy="6491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Números 13:1-2</a:t>
          </a:r>
        </a:p>
      </dsp:txBody>
      <dsp:txXfrm>
        <a:off x="1627868" y="31806"/>
        <a:ext cx="935262" cy="585739"/>
      </dsp:txXfrm>
    </dsp:sp>
    <dsp:sp modelId="{AC5BDF6D-7121-F942-859D-6916AA82DCB4}">
      <dsp:nvSpPr>
        <dsp:cNvPr id="0" name=""/>
        <dsp:cNvSpPr/>
      </dsp:nvSpPr>
      <dsp:spPr>
        <a:xfrm>
          <a:off x="1023176" y="324676"/>
          <a:ext cx="2144646" cy="2144646"/>
        </a:xfrm>
        <a:custGeom>
          <a:avLst/>
          <a:gdLst/>
          <a:ahLst/>
          <a:cxnLst/>
          <a:rect l="0" t="0" r="0" b="0"/>
          <a:pathLst>
            <a:path>
              <a:moveTo>
                <a:pt x="1578833" y="127164"/>
              </a:moveTo>
              <a:arcTo wR="1072323" hR="1072323" stAng="17891212" swAng="26256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F68A4DF-4FCA-2F46-A9A1-3A0706E5CEC1}">
      <dsp:nvSpPr>
        <dsp:cNvPr id="0" name=""/>
        <dsp:cNvSpPr/>
      </dsp:nvSpPr>
      <dsp:spPr>
        <a:xfrm>
          <a:off x="2668504" y="1072443"/>
          <a:ext cx="998636" cy="6491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Números 13:17-20a</a:t>
          </a:r>
        </a:p>
      </dsp:txBody>
      <dsp:txXfrm>
        <a:off x="2700191" y="1104130"/>
        <a:ext cx="935262" cy="585739"/>
      </dsp:txXfrm>
    </dsp:sp>
    <dsp:sp modelId="{25577251-831A-2A43-940C-3004F361ED3C}">
      <dsp:nvSpPr>
        <dsp:cNvPr id="0" name=""/>
        <dsp:cNvSpPr/>
      </dsp:nvSpPr>
      <dsp:spPr>
        <a:xfrm>
          <a:off x="1023176" y="324676"/>
          <a:ext cx="2144646" cy="2144646"/>
        </a:xfrm>
        <a:custGeom>
          <a:avLst/>
          <a:gdLst/>
          <a:ahLst/>
          <a:cxnLst/>
          <a:rect l="0" t="0" r="0" b="0"/>
          <a:pathLst>
            <a:path>
              <a:moveTo>
                <a:pt x="2091856" y="1404631"/>
              </a:moveTo>
              <a:arcTo wR="1072323" hR="1072323" stAng="1083178" swAng="26256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0760CF-941F-F346-B816-C783BCE54CDD}">
      <dsp:nvSpPr>
        <dsp:cNvPr id="0" name=""/>
        <dsp:cNvSpPr/>
      </dsp:nvSpPr>
      <dsp:spPr>
        <a:xfrm>
          <a:off x="1596181" y="2144766"/>
          <a:ext cx="998636" cy="6491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Nehemías 2:11-16</a:t>
          </a:r>
        </a:p>
      </dsp:txBody>
      <dsp:txXfrm>
        <a:off x="1627868" y="2176453"/>
        <a:ext cx="935262" cy="585739"/>
      </dsp:txXfrm>
    </dsp:sp>
    <dsp:sp modelId="{35BA6FE1-3CFB-2743-B884-6D59E4FEFA25}">
      <dsp:nvSpPr>
        <dsp:cNvPr id="0" name=""/>
        <dsp:cNvSpPr/>
      </dsp:nvSpPr>
      <dsp:spPr>
        <a:xfrm>
          <a:off x="1023176" y="324676"/>
          <a:ext cx="2144646" cy="2144646"/>
        </a:xfrm>
        <a:custGeom>
          <a:avLst/>
          <a:gdLst/>
          <a:ahLst/>
          <a:cxnLst/>
          <a:rect l="0" t="0" r="0" b="0"/>
          <a:pathLst>
            <a:path>
              <a:moveTo>
                <a:pt x="565812" y="2017481"/>
              </a:moveTo>
              <a:arcTo wR="1072323" hR="1072323" stAng="7091212" swAng="26256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3892492-260F-CD41-9C14-5A168B5990C1}">
      <dsp:nvSpPr>
        <dsp:cNvPr id="0" name=""/>
        <dsp:cNvSpPr/>
      </dsp:nvSpPr>
      <dsp:spPr>
        <a:xfrm>
          <a:off x="523858" y="1072443"/>
          <a:ext cx="998636" cy="6491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Hechos 17:16-23</a:t>
          </a:r>
          <a:endParaRPr lang="es-ES" sz="1400" kern="1200" dirty="0"/>
        </a:p>
      </dsp:txBody>
      <dsp:txXfrm>
        <a:off x="555545" y="1104130"/>
        <a:ext cx="935262" cy="585739"/>
      </dsp:txXfrm>
    </dsp:sp>
    <dsp:sp modelId="{5B6B42A0-984E-3C41-93BE-AB3662232957}">
      <dsp:nvSpPr>
        <dsp:cNvPr id="0" name=""/>
        <dsp:cNvSpPr/>
      </dsp:nvSpPr>
      <dsp:spPr>
        <a:xfrm>
          <a:off x="1023176" y="324676"/>
          <a:ext cx="2144646" cy="2144646"/>
        </a:xfrm>
        <a:custGeom>
          <a:avLst/>
          <a:gdLst/>
          <a:ahLst/>
          <a:cxnLst/>
          <a:rect l="0" t="0" r="0" b="0"/>
          <a:pathLst>
            <a:path>
              <a:moveTo>
                <a:pt x="52790" y="740014"/>
              </a:moveTo>
              <a:arcTo wR="1072323" hR="1072323" stAng="11883178" swAng="26256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A86B6-5459-7348-8F5A-3524B234582D}" type="datetimeFigureOut">
              <a:rPr lang="es-ES" smtClean="0"/>
              <a:t>27/02/2023</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6647DD-781C-1D4B-B1E3-879F7E488E04}" type="slidenum">
              <a:rPr lang="es-ES" smtClean="0"/>
              <a:t>‹Nº›</a:t>
            </a:fld>
            <a:endParaRPr lang="es-ES"/>
          </a:p>
        </p:txBody>
      </p:sp>
    </p:spTree>
    <p:extLst>
      <p:ext uri="{BB962C8B-B14F-4D97-AF65-F5344CB8AC3E}">
        <p14:creationId xmlns:p14="http://schemas.microsoft.com/office/powerpoint/2010/main" val="10179204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E16647DD-781C-1D4B-B1E3-879F7E488E04}" type="slidenum">
              <a:rPr lang="es-ES" smtClean="0"/>
              <a:t>1</a:t>
            </a:fld>
            <a:endParaRPr lang="es-ES"/>
          </a:p>
        </p:txBody>
      </p:sp>
    </p:spTree>
    <p:extLst>
      <p:ext uri="{BB962C8B-B14F-4D97-AF65-F5344CB8AC3E}">
        <p14:creationId xmlns:p14="http://schemas.microsoft.com/office/powerpoint/2010/main" val="68001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16647DD-781C-1D4B-B1E3-879F7E488E04}" type="slidenum">
              <a:rPr lang="es-ES" smtClean="0"/>
              <a:t>2</a:t>
            </a:fld>
            <a:endParaRPr lang="es-ES"/>
          </a:p>
        </p:txBody>
      </p:sp>
    </p:spTree>
    <p:extLst>
      <p:ext uri="{BB962C8B-B14F-4D97-AF65-F5344CB8AC3E}">
        <p14:creationId xmlns:p14="http://schemas.microsoft.com/office/powerpoint/2010/main" val="3308270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16647DD-781C-1D4B-B1E3-879F7E488E04}" type="slidenum">
              <a:rPr lang="es-ES" smtClean="0"/>
              <a:t>7</a:t>
            </a:fld>
            <a:endParaRPr lang="es-ES"/>
          </a:p>
        </p:txBody>
      </p:sp>
    </p:spTree>
    <p:extLst>
      <p:ext uri="{BB962C8B-B14F-4D97-AF65-F5344CB8AC3E}">
        <p14:creationId xmlns:p14="http://schemas.microsoft.com/office/powerpoint/2010/main" val="3253580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Tree>
    <p:extLst>
      <p:ext uri="{BB962C8B-B14F-4D97-AF65-F5344CB8AC3E}">
        <p14:creationId xmlns:p14="http://schemas.microsoft.com/office/powerpoint/2010/main" val="10387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0B471D-1DE1-3843-8E3D-D973D6822819}"/>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48D2EDD4-6F5C-F04E-8FDB-59239F1ECB6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1218F908-34D0-EC4E-9D2E-4C59FE5E9C37}"/>
              </a:ext>
            </a:extLst>
          </p:cNvPr>
          <p:cNvSpPr>
            <a:spLocks noGrp="1"/>
          </p:cNvSpPr>
          <p:nvPr>
            <p:ph type="dt" sz="half" idx="10"/>
          </p:nvPr>
        </p:nvSpPr>
        <p:spPr/>
        <p:txBody>
          <a:bodyPr/>
          <a:lstStyle/>
          <a:p>
            <a:fld id="{68C2560D-EC28-3B41-86E8-18F1CE0113B4}" type="datetimeFigureOut">
              <a:rPr lang="en-US" smtClean="0"/>
              <a:t>2/27/2023</a:t>
            </a:fld>
            <a:endParaRPr lang="en-US"/>
          </a:p>
        </p:txBody>
      </p:sp>
      <p:sp>
        <p:nvSpPr>
          <p:cNvPr id="5" name="Marcador de pie de página 4">
            <a:extLst>
              <a:ext uri="{FF2B5EF4-FFF2-40B4-BE49-F238E27FC236}">
                <a16:creationId xmlns:a16="http://schemas.microsoft.com/office/drawing/2014/main" id="{503013E8-66EA-3B49-BB8C-B19899331BBA}"/>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E8DA062-5DDE-3E48-9789-D5FFC0974046}"/>
              </a:ext>
            </a:extLst>
          </p:cNvPr>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164373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48E09C7-F718-5244-A063-B184393BE9BA}"/>
              </a:ext>
            </a:extLst>
          </p:cNvPr>
          <p:cNvSpPr>
            <a:spLocks noGrp="1"/>
          </p:cNvSpPr>
          <p:nvPr>
            <p:ph type="dt" sz="half" idx="10"/>
          </p:nvPr>
        </p:nvSpPr>
        <p:spPr/>
        <p:txBody>
          <a:bodyPr/>
          <a:lstStyle/>
          <a:p>
            <a:fld id="{68C2560D-EC28-3B41-86E8-18F1CE0113B4}" type="datetimeFigureOut">
              <a:rPr lang="en-US" smtClean="0"/>
              <a:t>2/27/2023</a:t>
            </a:fld>
            <a:endParaRPr lang="en-US"/>
          </a:p>
        </p:txBody>
      </p:sp>
      <p:sp>
        <p:nvSpPr>
          <p:cNvPr id="3" name="Marcador de pie de página 2">
            <a:extLst>
              <a:ext uri="{FF2B5EF4-FFF2-40B4-BE49-F238E27FC236}">
                <a16:creationId xmlns:a16="http://schemas.microsoft.com/office/drawing/2014/main" id="{18A62960-B0E5-F24D-9671-1416620A70E8}"/>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7209DA54-2D51-5E40-9FA3-40A9CA43D65E}"/>
              </a:ext>
            </a:extLst>
          </p:cNvPr>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377649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Tree>
    <p:extLst>
      <p:ext uri="{BB962C8B-B14F-4D97-AF65-F5344CB8AC3E}">
        <p14:creationId xmlns:p14="http://schemas.microsoft.com/office/powerpoint/2010/main" val="247752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Tree>
    <p:extLst>
      <p:ext uri="{BB962C8B-B14F-4D97-AF65-F5344CB8AC3E}">
        <p14:creationId xmlns:p14="http://schemas.microsoft.com/office/powerpoint/2010/main" val="313067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Imagen 1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730" y="0"/>
            <a:ext cx="8260584" cy="715416"/>
          </a:xfrm>
          <a:prstGeom prst="rect">
            <a:avLst/>
          </a:prstGeom>
          <a:effectLst>
            <a:outerShdw blurRad="50800" dist="50800" dir="5400000" algn="t" rotWithShape="0">
              <a:prstClr val="black">
                <a:alpha val="31000"/>
              </a:prstClr>
            </a:outerShdw>
          </a:effectLst>
        </p:spPr>
      </p:pic>
      <p:sp>
        <p:nvSpPr>
          <p:cNvPr id="8" name="Rectángulo 7"/>
          <p:cNvSpPr/>
          <p:nvPr userDrawn="1"/>
        </p:nvSpPr>
        <p:spPr>
          <a:xfrm>
            <a:off x="-11730" y="5000750"/>
            <a:ext cx="9167461" cy="152400"/>
          </a:xfrm>
          <a:prstGeom prst="rect">
            <a:avLst/>
          </a:prstGeom>
          <a:solidFill>
            <a:srgbClr val="203C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ES"/>
          </a:p>
        </p:txBody>
      </p:sp>
      <p:sp>
        <p:nvSpPr>
          <p:cNvPr id="9" name="Rectángulo 8"/>
          <p:cNvSpPr/>
          <p:nvPr userDrawn="1"/>
        </p:nvSpPr>
        <p:spPr>
          <a:xfrm>
            <a:off x="8808719" y="0"/>
            <a:ext cx="342275" cy="715416"/>
          </a:xfrm>
          <a:prstGeom prst="rect">
            <a:avLst/>
          </a:prstGeom>
          <a:solidFill>
            <a:srgbClr val="203C8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ES"/>
          </a:p>
        </p:txBody>
      </p:sp>
      <p:pic>
        <p:nvPicPr>
          <p:cNvPr id="10" name="Imagen 9"/>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248854" y="153435"/>
            <a:ext cx="498906" cy="498906"/>
          </a:xfrm>
          <a:prstGeom prst="rect">
            <a:avLst/>
          </a:prstGeom>
        </p:spPr>
      </p:pic>
      <p:sp>
        <p:nvSpPr>
          <p:cNvPr id="19" name="Title Placeholder 1"/>
          <p:cNvSpPr>
            <a:spLocks noGrp="1"/>
          </p:cNvSpPr>
          <p:nvPr>
            <p:ph type="title"/>
          </p:nvPr>
        </p:nvSpPr>
        <p:spPr>
          <a:xfrm>
            <a:off x="917266" y="205980"/>
            <a:ext cx="7270628" cy="446604"/>
          </a:xfrm>
          <a:prstGeom prst="rect">
            <a:avLst/>
          </a:prstGeom>
        </p:spPr>
        <p:txBody>
          <a:bodyPr vert="horz" lIns="91440" tIns="45720" rIns="91440" bIns="45720" rtlCol="0" anchor="ctr">
            <a:noAutofit/>
          </a:bodyPr>
          <a:lstStyle/>
          <a:p>
            <a:r>
              <a:rPr lang="en-US" dirty="0"/>
              <a:t>Click to edit Master title style</a:t>
            </a:r>
          </a:p>
        </p:txBody>
      </p:sp>
      <p:sp>
        <p:nvSpPr>
          <p:cNvPr id="20"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6215"/>
      </p:ext>
    </p:extLst>
  </p:cSld>
  <p:clrMap bg1="lt1" tx1="dk1" bg2="lt2" tx2="dk2" accent1="accent1" accent2="accent2" accent3="accent3" accent4="accent4" accent5="accent5" accent6="accent6" hlink="hlink" folHlink="folHlink"/>
  <p:sldLayoutIdLst>
    <p:sldLayoutId id="2147493469" r:id="rId1"/>
    <p:sldLayoutId id="2147493495" r:id="rId2"/>
    <p:sldLayoutId id="2147493496" r:id="rId3"/>
    <p:sldLayoutId id="2147493494" r:id="rId4"/>
    <p:sldLayoutId id="214749352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000" b="1"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1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14.jp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7.png"/><Relationship Id="rId16"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8.emf"/><Relationship Id="rId10" Type="http://schemas.openxmlformats.org/officeDocument/2006/relationships/diagramData" Target="../diagrams/data2.xml"/><Relationship Id="rId4" Type="http://schemas.openxmlformats.org/officeDocument/2006/relationships/image" Target="../media/image15.jpg"/><Relationship Id="rId9" Type="http://schemas.microsoft.com/office/2007/relationships/diagramDrawing" Target="../diagrams/drawing1.xml"/><Relationship Id="rId14"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11.emf"/><Relationship Id="rId4" Type="http://schemas.openxmlformats.org/officeDocument/2006/relationships/image" Target="../media/image17.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Map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29" y="-9524"/>
            <a:ext cx="9135879" cy="5143500"/>
          </a:xfrm>
          <a:prstGeom prst="rect">
            <a:avLst/>
          </a:prstGeom>
        </p:spPr>
      </p:pic>
      <p:pic>
        <p:nvPicPr>
          <p:cNvPr id="5" name="Imagen 4"/>
          <p:cNvPicPr>
            <a:picLocks noChangeAspect="1"/>
          </p:cNvPicPr>
          <p:nvPr/>
        </p:nvPicPr>
        <p:blipFill>
          <a:blip r:embed="rId4">
            <a:biLevel thresh="50000"/>
            <a:alphaModFix/>
          </a:blip>
          <a:stretch>
            <a:fillRect/>
          </a:stretch>
        </p:blipFill>
        <p:spPr>
          <a:xfrm>
            <a:off x="-11730" y="0"/>
            <a:ext cx="5109724" cy="5162675"/>
          </a:xfrm>
          <a:prstGeom prst="rect">
            <a:avLst/>
          </a:prstGeom>
        </p:spPr>
      </p:pic>
      <p:sp>
        <p:nvSpPr>
          <p:cNvPr id="6" name="Rectángulo 5"/>
          <p:cNvSpPr/>
          <p:nvPr/>
        </p:nvSpPr>
        <p:spPr>
          <a:xfrm>
            <a:off x="-11730" y="-9524"/>
            <a:ext cx="4507530" cy="51435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80000" tIns="180000" rIns="180000" bIns="18000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s-ES" sz="2800" b="1" dirty="0">
                <a:effectLst>
                  <a:outerShdw blurRad="50800" dist="38100" dir="2700000" algn="tl" rotWithShape="0">
                    <a:srgbClr val="000000">
                      <a:alpha val="43000"/>
                    </a:srgbClr>
                  </a:outerShdw>
                </a:effectLst>
              </a:rPr>
              <a:t>Módulo 1</a:t>
            </a:r>
          </a:p>
          <a:p>
            <a:r>
              <a:rPr lang="es-ES" sz="3200" b="1" dirty="0">
                <a:effectLst>
                  <a:outerShdw blurRad="50800" dist="38100" dir="2700000" algn="tl" rotWithShape="0">
                    <a:srgbClr val="000000">
                      <a:alpha val="43000"/>
                    </a:srgbClr>
                  </a:outerShdw>
                </a:effectLst>
              </a:rPr>
              <a:t>ANÁLISIS DE</a:t>
            </a:r>
          </a:p>
          <a:p>
            <a:r>
              <a:rPr lang="es-ES" sz="3200" b="1" dirty="0">
                <a:effectLst>
                  <a:outerShdw blurRad="50800" dist="38100" dir="2700000" algn="tl" rotWithShape="0">
                    <a:srgbClr val="000000">
                      <a:alpha val="43000"/>
                    </a:srgbClr>
                  </a:outerShdw>
                </a:effectLst>
              </a:rPr>
              <a:t>COMUNIDAD</a:t>
            </a:r>
          </a:p>
          <a:p>
            <a:endParaRPr lang="es-ES" sz="1600" b="1" dirty="0">
              <a:effectLst>
                <a:outerShdw blurRad="50800" dist="38100" dir="2700000" algn="tl" rotWithShape="0">
                  <a:srgbClr val="000000">
                    <a:alpha val="43000"/>
                  </a:srgbClr>
                </a:outerShdw>
              </a:effectLst>
            </a:endParaRPr>
          </a:p>
          <a:p>
            <a:r>
              <a:rPr lang="es-ES" sz="1600" b="1" dirty="0">
                <a:effectLst>
                  <a:outerShdw blurRad="50800" dist="38100" dir="2700000" algn="tl" rotWithShape="0">
                    <a:srgbClr val="000000">
                      <a:alpha val="43000"/>
                    </a:srgbClr>
                  </a:outerShdw>
                </a:effectLst>
              </a:rPr>
              <a:t>Sesiones: </a:t>
            </a:r>
          </a:p>
          <a:p>
            <a:endParaRPr lang="es-ES" sz="1600" dirty="0">
              <a:effectLst>
                <a:outerShdw blurRad="50800" dist="38100" dir="2700000" algn="tl" rotWithShape="0">
                  <a:srgbClr val="000000">
                    <a:alpha val="43000"/>
                  </a:srgbClr>
                </a:outerShdw>
              </a:effectLst>
            </a:endParaRPr>
          </a:p>
          <a:p>
            <a:pPr marL="400050" indent="-400050">
              <a:buFont typeface="+mj-lt"/>
              <a:buAutoNum type="romanUcPeriod"/>
            </a:pPr>
            <a:r>
              <a:rPr lang="es-EC" sz="1600" dirty="0"/>
              <a:t>Seguimiento al módulo anterior</a:t>
            </a:r>
          </a:p>
          <a:p>
            <a:pPr marL="400050" indent="-400050">
              <a:buFont typeface="+mj-lt"/>
              <a:buAutoNum type="romanUcPeriod"/>
            </a:pPr>
            <a:r>
              <a:rPr lang="es-EC" sz="1600" dirty="0"/>
              <a:t>Base bíblica para el análisis de la comunidad</a:t>
            </a:r>
          </a:p>
          <a:p>
            <a:pPr marL="400050" indent="-400050">
              <a:buFont typeface="+mj-lt"/>
              <a:buAutoNum type="romanUcPeriod"/>
            </a:pPr>
            <a:r>
              <a:rPr lang="es-EC" sz="1600" dirty="0"/>
              <a:t>Herramientas para el análisis de la comunidad</a:t>
            </a:r>
          </a:p>
          <a:p>
            <a:pPr marL="800100" lvl="1" indent="-342900">
              <a:buFont typeface="+mj-lt"/>
              <a:buAutoNum type="arabicPeriod"/>
            </a:pPr>
            <a:r>
              <a:rPr lang="es-EC" sz="1100" dirty="0"/>
              <a:t>Análisis de contactos según círculos deinfluencia</a:t>
            </a:r>
          </a:p>
          <a:p>
            <a:pPr marL="800100" lvl="1" indent="-342900">
              <a:buFont typeface="+mj-lt"/>
              <a:buAutoNum type="arabicPeriod"/>
            </a:pPr>
            <a:r>
              <a:rPr lang="es-EC" sz="1100" dirty="0"/>
              <a:t>Análisis de la zona de plantación</a:t>
            </a:r>
          </a:p>
          <a:p>
            <a:pPr marL="342900" indent="-342900">
              <a:buFont typeface="+mj-lt"/>
              <a:buAutoNum type="romanUcPeriod"/>
            </a:pPr>
            <a:r>
              <a:rPr lang="es-EC" sz="1600" dirty="0"/>
              <a:t>Aplicación, plan de acción y metas</a:t>
            </a:r>
          </a:p>
          <a:p>
            <a:endParaRPr lang="es-ES" sz="1600" b="1" dirty="0">
              <a:effectLst>
                <a:outerShdw blurRad="50800" dist="38100" dir="2700000" algn="tl" rotWithShape="0">
                  <a:srgbClr val="000000">
                    <a:alpha val="43000"/>
                  </a:srgbClr>
                </a:outerShdw>
              </a:effectLst>
            </a:endParaRPr>
          </a:p>
          <a:p>
            <a:pPr marL="342900" indent="-342900">
              <a:buFont typeface="+mj-lt"/>
              <a:buAutoNum type="arabicPeriod"/>
            </a:pPr>
            <a:endParaRPr lang="es-ES" sz="1600" dirty="0">
              <a:effectLst>
                <a:outerShdw blurRad="50800" dist="38100" dir="2700000" algn="tl" rotWithShape="0">
                  <a:srgbClr val="000000">
                    <a:alpha val="43000"/>
                  </a:srgbClr>
                </a:outerShdw>
              </a:effectLst>
            </a:endParaRPr>
          </a:p>
        </p:txBody>
      </p:sp>
      <p:pic>
        <p:nvPicPr>
          <p:cNvPr id="7" name="Imagen 6"/>
          <p:cNvPicPr>
            <a:picLocks noChangeAspect="1"/>
          </p:cNvPicPr>
          <p:nvPr/>
        </p:nvPicPr>
        <p:blipFill>
          <a:blip r:embed="rId5">
            <a:alphaModFix amt="80000"/>
          </a:blip>
          <a:stretch>
            <a:fillRect/>
          </a:stretch>
        </p:blipFill>
        <p:spPr>
          <a:xfrm>
            <a:off x="5081641" y="2730104"/>
            <a:ext cx="4050630" cy="2422922"/>
          </a:xfrm>
          <a:prstGeom prst="rect">
            <a:avLst/>
          </a:prstGeom>
        </p:spPr>
      </p:pic>
      <p:sp>
        <p:nvSpPr>
          <p:cNvPr id="9" name="Rectángulo 8"/>
          <p:cNvSpPr/>
          <p:nvPr/>
        </p:nvSpPr>
        <p:spPr>
          <a:xfrm>
            <a:off x="-11730" y="5000750"/>
            <a:ext cx="9167461" cy="152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ES"/>
          </a:p>
        </p:txBody>
      </p:sp>
      <p:pic>
        <p:nvPicPr>
          <p:cNvPr id="11" name="Imagen 10">
            <a:extLst>
              <a:ext uri="{FF2B5EF4-FFF2-40B4-BE49-F238E27FC236}">
                <a16:creationId xmlns:a16="http://schemas.microsoft.com/office/drawing/2014/main" id="{48D7CD2E-3AFD-CD4F-A337-02C3FFDC8A46}"/>
              </a:ext>
            </a:extLst>
          </p:cNvPr>
          <p:cNvPicPr>
            <a:picLocks noChangeAspect="1"/>
          </p:cNvPicPr>
          <p:nvPr/>
        </p:nvPicPr>
        <p:blipFill>
          <a:blip r:embed="rId6"/>
          <a:stretch>
            <a:fillRect/>
          </a:stretch>
        </p:blipFill>
        <p:spPr>
          <a:xfrm>
            <a:off x="7010400" y="3759019"/>
            <a:ext cx="1881275" cy="1100610"/>
          </a:xfrm>
          <a:prstGeom prst="rect">
            <a:avLst/>
          </a:prstGeom>
        </p:spPr>
      </p:pic>
    </p:spTree>
    <p:extLst>
      <p:ext uri="{BB962C8B-B14F-4D97-AF65-F5344CB8AC3E}">
        <p14:creationId xmlns:p14="http://schemas.microsoft.com/office/powerpoint/2010/main" val="63782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9B1DB49-65FB-8F48-990F-E4F6832EDB98}"/>
              </a:ext>
            </a:extLst>
          </p:cNvPr>
          <p:cNvPicPr>
            <a:picLocks noChangeAspect="1"/>
          </p:cNvPicPr>
          <p:nvPr/>
        </p:nvPicPr>
        <p:blipFill>
          <a:blip r:embed="rId2"/>
          <a:stretch>
            <a:fillRect/>
          </a:stretch>
        </p:blipFill>
        <p:spPr>
          <a:xfrm>
            <a:off x="0" y="0"/>
            <a:ext cx="9220200" cy="5238750"/>
          </a:xfrm>
          <a:prstGeom prst="rect">
            <a:avLst/>
          </a:prstGeom>
        </p:spPr>
      </p:pic>
      <p:pic>
        <p:nvPicPr>
          <p:cNvPr id="4" name="Imagen 3">
            <a:extLst>
              <a:ext uri="{FF2B5EF4-FFF2-40B4-BE49-F238E27FC236}">
                <a16:creationId xmlns:a16="http://schemas.microsoft.com/office/drawing/2014/main" id="{0D0DDD38-EA4B-974C-87A9-8175021F255E}"/>
              </a:ext>
            </a:extLst>
          </p:cNvPr>
          <p:cNvPicPr>
            <a:picLocks noChangeAspect="1"/>
          </p:cNvPicPr>
          <p:nvPr/>
        </p:nvPicPr>
        <p:blipFill>
          <a:blip r:embed="rId3"/>
          <a:stretch>
            <a:fillRect/>
          </a:stretch>
        </p:blipFill>
        <p:spPr>
          <a:xfrm>
            <a:off x="3534882" y="1888801"/>
            <a:ext cx="2074235" cy="1213498"/>
          </a:xfrm>
          <a:prstGeom prst="rect">
            <a:avLst/>
          </a:prstGeom>
        </p:spPr>
      </p:pic>
    </p:spTree>
    <p:extLst>
      <p:ext uri="{BB962C8B-B14F-4D97-AF65-F5344CB8AC3E}">
        <p14:creationId xmlns:p14="http://schemas.microsoft.com/office/powerpoint/2010/main" val="160817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95DDF575-5E4B-5B43-8331-CF6585021C6B}"/>
              </a:ext>
            </a:extLst>
          </p:cNvPr>
          <p:cNvPicPr>
            <a:picLocks noChangeAspect="1"/>
          </p:cNvPicPr>
          <p:nvPr/>
        </p:nvPicPr>
        <p:blipFill>
          <a:blip r:embed="rId3"/>
          <a:stretch>
            <a:fillRect/>
          </a:stretch>
        </p:blipFill>
        <p:spPr>
          <a:xfrm>
            <a:off x="0" y="0"/>
            <a:ext cx="9220200" cy="5238750"/>
          </a:xfrm>
          <a:prstGeom prst="rect">
            <a:avLst/>
          </a:prstGeom>
        </p:spPr>
      </p:pic>
      <p:sp>
        <p:nvSpPr>
          <p:cNvPr id="11" name="Título 1">
            <a:extLst>
              <a:ext uri="{FF2B5EF4-FFF2-40B4-BE49-F238E27FC236}">
                <a16:creationId xmlns:a16="http://schemas.microsoft.com/office/drawing/2014/main" id="{ADAA4E90-1176-9346-8435-80BBD6307F31}"/>
              </a:ext>
            </a:extLst>
          </p:cNvPr>
          <p:cNvSpPr>
            <a:spLocks noGrp="1"/>
          </p:cNvSpPr>
          <p:nvPr>
            <p:ph type="title"/>
          </p:nvPr>
        </p:nvSpPr>
        <p:spPr>
          <a:xfrm>
            <a:off x="753626" y="205980"/>
            <a:ext cx="7270628" cy="446604"/>
          </a:xfrm>
        </p:spPr>
        <p:txBody>
          <a:bodyPr>
            <a:normAutofit/>
          </a:bodyPr>
          <a:lstStyle/>
          <a:p>
            <a:r>
              <a:rPr lang="es-EC" dirty="0"/>
              <a:t>OBJETIVO GENERAL</a:t>
            </a:r>
          </a:p>
        </p:txBody>
      </p:sp>
      <p:sp>
        <p:nvSpPr>
          <p:cNvPr id="3" name="Marcador de contenido 2">
            <a:extLst>
              <a:ext uri="{FF2B5EF4-FFF2-40B4-BE49-F238E27FC236}">
                <a16:creationId xmlns:a16="http://schemas.microsoft.com/office/drawing/2014/main" id="{64C3A9FD-77A4-AA4D-95C4-B9198E79A5CE}"/>
              </a:ext>
            </a:extLst>
          </p:cNvPr>
          <p:cNvSpPr>
            <a:spLocks noGrp="1"/>
          </p:cNvSpPr>
          <p:nvPr>
            <p:ph idx="4294967295"/>
          </p:nvPr>
        </p:nvSpPr>
        <p:spPr>
          <a:xfrm>
            <a:off x="0" y="1201738"/>
            <a:ext cx="7526338" cy="1166812"/>
          </a:xfrm>
        </p:spPr>
        <p:txBody>
          <a:bodyPr anchor="t">
            <a:normAutofit/>
          </a:bodyPr>
          <a:lstStyle/>
          <a:p>
            <a:pPr marL="0" indent="0" algn="just">
              <a:buNone/>
            </a:pPr>
            <a:r>
              <a:rPr lang="es-EC" dirty="0"/>
              <a:t>Al finalizar este módulo el plantador estará en capacidad de: Describir la realidad y las necesidades del contexto de su zona de plantación. Usar las herramientas sugeridas para este ejercicio. Practicar en el aula las herramientas para el análisis del contexto de su zona de plantación.</a:t>
            </a:r>
          </a:p>
        </p:txBody>
      </p:sp>
      <p:graphicFrame>
        <p:nvGraphicFramePr>
          <p:cNvPr id="4" name="Tabla 3">
            <a:extLst>
              <a:ext uri="{FF2B5EF4-FFF2-40B4-BE49-F238E27FC236}">
                <a16:creationId xmlns:a16="http://schemas.microsoft.com/office/drawing/2014/main" id="{94E1F4DD-7083-4245-8373-C877561B3EA8}"/>
              </a:ext>
            </a:extLst>
          </p:cNvPr>
          <p:cNvGraphicFramePr>
            <a:graphicFrameLocks noGrp="1"/>
          </p:cNvGraphicFramePr>
          <p:nvPr>
            <p:extLst>
              <p:ext uri="{D42A27DB-BD31-4B8C-83A1-F6EECF244321}">
                <p14:modId xmlns:p14="http://schemas.microsoft.com/office/powerpoint/2010/main" val="3245830681"/>
              </p:ext>
            </p:extLst>
          </p:nvPr>
        </p:nvGraphicFramePr>
        <p:xfrm>
          <a:off x="753626" y="3282172"/>
          <a:ext cx="5744706" cy="1199209"/>
        </p:xfrm>
        <a:graphic>
          <a:graphicData uri="http://schemas.openxmlformats.org/drawingml/2006/table">
            <a:tbl>
              <a:tblPr firstRow="1" bandRow="1">
                <a:tableStyleId>{5C22544A-7EE6-4342-B048-85BDC9FD1C3A}</a:tableStyleId>
              </a:tblPr>
              <a:tblGrid>
                <a:gridCol w="963456">
                  <a:extLst>
                    <a:ext uri="{9D8B030D-6E8A-4147-A177-3AD203B41FA5}">
                      <a16:colId xmlns:a16="http://schemas.microsoft.com/office/drawing/2014/main" val="1507972582"/>
                    </a:ext>
                  </a:extLst>
                </a:gridCol>
                <a:gridCol w="956250">
                  <a:extLst>
                    <a:ext uri="{9D8B030D-6E8A-4147-A177-3AD203B41FA5}">
                      <a16:colId xmlns:a16="http://schemas.microsoft.com/office/drawing/2014/main" val="772471031"/>
                    </a:ext>
                  </a:extLst>
                </a:gridCol>
                <a:gridCol w="956250">
                  <a:extLst>
                    <a:ext uri="{9D8B030D-6E8A-4147-A177-3AD203B41FA5}">
                      <a16:colId xmlns:a16="http://schemas.microsoft.com/office/drawing/2014/main" val="1191477335"/>
                    </a:ext>
                  </a:extLst>
                </a:gridCol>
                <a:gridCol w="956250">
                  <a:extLst>
                    <a:ext uri="{9D8B030D-6E8A-4147-A177-3AD203B41FA5}">
                      <a16:colId xmlns:a16="http://schemas.microsoft.com/office/drawing/2014/main" val="2350379716"/>
                    </a:ext>
                  </a:extLst>
                </a:gridCol>
                <a:gridCol w="956250">
                  <a:extLst>
                    <a:ext uri="{9D8B030D-6E8A-4147-A177-3AD203B41FA5}">
                      <a16:colId xmlns:a16="http://schemas.microsoft.com/office/drawing/2014/main" val="3210721334"/>
                    </a:ext>
                  </a:extLst>
                </a:gridCol>
                <a:gridCol w="956250">
                  <a:extLst>
                    <a:ext uri="{9D8B030D-6E8A-4147-A177-3AD203B41FA5}">
                      <a16:colId xmlns:a16="http://schemas.microsoft.com/office/drawing/2014/main" val="60533122"/>
                    </a:ext>
                  </a:extLst>
                </a:gridCol>
              </a:tblGrid>
              <a:tr h="806743">
                <a:tc>
                  <a:txBody>
                    <a:bodyPr/>
                    <a:lstStyle/>
                    <a:p>
                      <a:endParaRPr lang="es-EC" sz="1400" dirty="0"/>
                    </a:p>
                  </a:txBody>
                  <a:tcPr marL="66383" marR="66383" marT="33193" marB="33193">
                    <a:lnL w="381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C" sz="1400" dirty="0"/>
                    </a:p>
                  </a:txBody>
                  <a:tcPr marL="66383" marR="66383" marT="33193" marB="3319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C" sz="1400" dirty="0"/>
                    </a:p>
                  </a:txBody>
                  <a:tcPr marL="66383" marR="66383" marT="33193" marB="3319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C" sz="1400" dirty="0"/>
                    </a:p>
                  </a:txBody>
                  <a:tcPr marL="66383" marR="66383" marT="33193" marB="3319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C" sz="1400" dirty="0"/>
                    </a:p>
                  </a:txBody>
                  <a:tcPr marL="66383" marR="66383" marT="33193" marB="3319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C" sz="1400" dirty="0"/>
                    </a:p>
                  </a:txBody>
                  <a:tcPr marL="66383" marR="66383" marT="33193" marB="33193">
                    <a:lnL w="3175"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517317"/>
                  </a:ext>
                </a:extLst>
              </a:tr>
              <a:tr h="3924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800" b="1" kern="1200" dirty="0">
                          <a:solidFill>
                            <a:schemeClr val="dk1"/>
                          </a:solidFill>
                          <a:effectLst/>
                          <a:latin typeface="Arial" panose="020B0604020202020204" pitchFamily="34" charset="0"/>
                          <a:ea typeface="+mn-ea"/>
                          <a:cs typeface="Arial" panose="020B0604020202020204" pitchFamily="34" charset="0"/>
                        </a:rPr>
                        <a:t>CAPACITADOR</a:t>
                      </a:r>
                    </a:p>
                  </a:txBody>
                  <a:tcPr marL="66383" marR="66383" marT="33193" marB="33193" anchor="ctr">
                    <a:lnL w="381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800" b="1" kern="1200" dirty="0">
                          <a:solidFill>
                            <a:schemeClr val="dk1"/>
                          </a:solidFill>
                          <a:effectLst/>
                          <a:latin typeface="Arial" panose="020B0604020202020204" pitchFamily="34" charset="0"/>
                          <a:ea typeface="+mn-ea"/>
                          <a:cs typeface="Arial" panose="020B0604020202020204" pitchFamily="34" charset="0"/>
                        </a:rPr>
                        <a:t>PAREJAS</a:t>
                      </a:r>
                    </a:p>
                  </a:txBody>
                  <a:tcPr marL="66383" marR="66383" marT="33193" marB="3319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800" b="1" kern="1200" dirty="0">
                          <a:solidFill>
                            <a:schemeClr val="dk1"/>
                          </a:solidFill>
                          <a:effectLst/>
                          <a:latin typeface="Arial" panose="020B0604020202020204" pitchFamily="34" charset="0"/>
                          <a:ea typeface="+mn-ea"/>
                          <a:cs typeface="Arial" panose="020B0604020202020204" pitchFamily="34" charset="0"/>
                        </a:rPr>
                        <a:t>GRUPOS</a:t>
                      </a:r>
                    </a:p>
                  </a:txBody>
                  <a:tcPr marL="66383" marR="66383" marT="33193" marB="3319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800" b="1" kern="1200" dirty="0">
                          <a:solidFill>
                            <a:schemeClr val="dk1"/>
                          </a:solidFill>
                          <a:effectLst/>
                          <a:latin typeface="Arial" panose="020B0604020202020204" pitchFamily="34" charset="0"/>
                          <a:ea typeface="+mn-ea"/>
                          <a:cs typeface="Arial" panose="020B0604020202020204" pitchFamily="34" charset="0"/>
                        </a:rPr>
                        <a:t>INDIVIDUAL</a:t>
                      </a:r>
                    </a:p>
                  </a:txBody>
                  <a:tcPr marL="66383" marR="66383" marT="33193" marB="3319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800" b="1" kern="1200" dirty="0">
                          <a:solidFill>
                            <a:schemeClr val="dk1"/>
                          </a:solidFill>
                          <a:effectLst/>
                          <a:latin typeface="Arial" panose="020B0604020202020204" pitchFamily="34" charset="0"/>
                          <a:ea typeface="+mn-ea"/>
                          <a:cs typeface="Arial" panose="020B0604020202020204" pitchFamily="34" charset="0"/>
                        </a:rPr>
                        <a:t>EXPOSICIÓN</a:t>
                      </a:r>
                    </a:p>
                  </a:txBody>
                  <a:tcPr marL="66383" marR="66383" marT="33193" marB="3319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800" b="1" kern="1200" dirty="0">
                          <a:solidFill>
                            <a:schemeClr val="dk1"/>
                          </a:solidFill>
                          <a:effectLst/>
                          <a:latin typeface="Arial" panose="020B0604020202020204" pitchFamily="34" charset="0"/>
                          <a:ea typeface="+mn-ea"/>
                          <a:cs typeface="Arial" panose="020B0604020202020204" pitchFamily="34" charset="0"/>
                        </a:rPr>
                        <a:t>VOLUNTARIO</a:t>
                      </a:r>
                    </a:p>
                  </a:txBody>
                  <a:tcPr marL="66383" marR="66383" marT="33193" marB="33193" anchor="ctr">
                    <a:lnL w="3175"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1966297"/>
                  </a:ext>
                </a:extLst>
              </a:tr>
            </a:tbl>
          </a:graphicData>
        </a:graphic>
      </p:graphicFrame>
      <p:grpSp>
        <p:nvGrpSpPr>
          <p:cNvPr id="2" name="Grupo 1">
            <a:extLst>
              <a:ext uri="{FF2B5EF4-FFF2-40B4-BE49-F238E27FC236}">
                <a16:creationId xmlns:a16="http://schemas.microsoft.com/office/drawing/2014/main" id="{1A7ACA06-51E8-3746-8674-9EB86FF0BA4F}"/>
              </a:ext>
            </a:extLst>
          </p:cNvPr>
          <p:cNvGrpSpPr/>
          <p:nvPr/>
        </p:nvGrpSpPr>
        <p:grpSpPr>
          <a:xfrm>
            <a:off x="986668" y="3490331"/>
            <a:ext cx="5278622" cy="498722"/>
            <a:chOff x="932854" y="3134918"/>
            <a:chExt cx="7270913" cy="686953"/>
          </a:xfrm>
        </p:grpSpPr>
        <p:pic>
          <p:nvPicPr>
            <p:cNvPr id="5" name="Imagen 4">
              <a:extLst>
                <a:ext uri="{FF2B5EF4-FFF2-40B4-BE49-F238E27FC236}">
                  <a16:creationId xmlns:a16="http://schemas.microsoft.com/office/drawing/2014/main" id="{B12C29A1-441D-2B42-BC4B-D0347974C840}"/>
                </a:ext>
              </a:extLst>
            </p:cNvPr>
            <p:cNvPicPr>
              <a:picLocks noChangeAspect="1"/>
            </p:cNvPicPr>
            <p:nvPr/>
          </p:nvPicPr>
          <p:blipFill>
            <a:blip r:embed="rId4"/>
            <a:stretch>
              <a:fillRect/>
            </a:stretch>
          </p:blipFill>
          <p:spPr>
            <a:xfrm>
              <a:off x="932854" y="3134918"/>
              <a:ext cx="712396" cy="686953"/>
            </a:xfrm>
            <a:prstGeom prst="rect">
              <a:avLst/>
            </a:prstGeom>
          </p:spPr>
        </p:pic>
        <p:pic>
          <p:nvPicPr>
            <p:cNvPr id="6" name="Imagen 5">
              <a:extLst>
                <a:ext uri="{FF2B5EF4-FFF2-40B4-BE49-F238E27FC236}">
                  <a16:creationId xmlns:a16="http://schemas.microsoft.com/office/drawing/2014/main" id="{661FD568-D6F0-EA4C-B41F-048D82C1E137}"/>
                </a:ext>
              </a:extLst>
            </p:cNvPr>
            <p:cNvPicPr>
              <a:picLocks noChangeAspect="1"/>
            </p:cNvPicPr>
            <p:nvPr/>
          </p:nvPicPr>
          <p:blipFill>
            <a:blip r:embed="rId5"/>
            <a:stretch>
              <a:fillRect/>
            </a:stretch>
          </p:blipFill>
          <p:spPr>
            <a:xfrm>
              <a:off x="2244557" y="3134918"/>
              <a:ext cx="712396" cy="686953"/>
            </a:xfrm>
            <a:prstGeom prst="rect">
              <a:avLst/>
            </a:prstGeom>
          </p:spPr>
        </p:pic>
        <p:pic>
          <p:nvPicPr>
            <p:cNvPr id="7" name="Imagen 6">
              <a:extLst>
                <a:ext uri="{FF2B5EF4-FFF2-40B4-BE49-F238E27FC236}">
                  <a16:creationId xmlns:a16="http://schemas.microsoft.com/office/drawing/2014/main" id="{4E97D758-2CE4-2B41-96C3-BF4E9E5090EF}"/>
                </a:ext>
              </a:extLst>
            </p:cNvPr>
            <p:cNvPicPr>
              <a:picLocks noChangeAspect="1"/>
            </p:cNvPicPr>
            <p:nvPr/>
          </p:nvPicPr>
          <p:blipFill>
            <a:blip r:embed="rId6"/>
            <a:stretch>
              <a:fillRect/>
            </a:stretch>
          </p:blipFill>
          <p:spPr>
            <a:xfrm>
              <a:off x="3556260" y="3134918"/>
              <a:ext cx="712396" cy="686953"/>
            </a:xfrm>
            <a:prstGeom prst="rect">
              <a:avLst/>
            </a:prstGeom>
          </p:spPr>
        </p:pic>
        <p:pic>
          <p:nvPicPr>
            <p:cNvPr id="8" name="Imagen 7">
              <a:extLst>
                <a:ext uri="{FF2B5EF4-FFF2-40B4-BE49-F238E27FC236}">
                  <a16:creationId xmlns:a16="http://schemas.microsoft.com/office/drawing/2014/main" id="{E6911126-5CA9-C84D-BECF-2FD952E9E5D4}"/>
                </a:ext>
              </a:extLst>
            </p:cNvPr>
            <p:cNvPicPr>
              <a:picLocks noChangeAspect="1"/>
            </p:cNvPicPr>
            <p:nvPr/>
          </p:nvPicPr>
          <p:blipFill>
            <a:blip r:embed="rId7"/>
            <a:stretch>
              <a:fillRect/>
            </a:stretch>
          </p:blipFill>
          <p:spPr>
            <a:xfrm>
              <a:off x="6179666" y="3134918"/>
              <a:ext cx="712396" cy="686953"/>
            </a:xfrm>
            <a:prstGeom prst="rect">
              <a:avLst/>
            </a:prstGeom>
          </p:spPr>
        </p:pic>
        <p:pic>
          <p:nvPicPr>
            <p:cNvPr id="9" name="Imagen 8">
              <a:extLst>
                <a:ext uri="{FF2B5EF4-FFF2-40B4-BE49-F238E27FC236}">
                  <a16:creationId xmlns:a16="http://schemas.microsoft.com/office/drawing/2014/main" id="{5D08FC75-5820-A94A-8DC6-467F8D9A0A0A}"/>
                </a:ext>
              </a:extLst>
            </p:cNvPr>
            <p:cNvPicPr>
              <a:picLocks noChangeAspect="1"/>
            </p:cNvPicPr>
            <p:nvPr/>
          </p:nvPicPr>
          <p:blipFill>
            <a:blip r:embed="rId8"/>
            <a:stretch>
              <a:fillRect/>
            </a:stretch>
          </p:blipFill>
          <p:spPr>
            <a:xfrm>
              <a:off x="4867963" y="3134918"/>
              <a:ext cx="712396" cy="686953"/>
            </a:xfrm>
            <a:prstGeom prst="rect">
              <a:avLst/>
            </a:prstGeom>
          </p:spPr>
        </p:pic>
        <p:pic>
          <p:nvPicPr>
            <p:cNvPr id="10" name="Imagen 9">
              <a:extLst>
                <a:ext uri="{FF2B5EF4-FFF2-40B4-BE49-F238E27FC236}">
                  <a16:creationId xmlns:a16="http://schemas.microsoft.com/office/drawing/2014/main" id="{72697BF9-D9B5-AD45-87B6-1ECCCB77A0D5}"/>
                </a:ext>
              </a:extLst>
            </p:cNvPr>
            <p:cNvPicPr>
              <a:picLocks noChangeAspect="1"/>
            </p:cNvPicPr>
            <p:nvPr/>
          </p:nvPicPr>
          <p:blipFill>
            <a:blip r:embed="rId9"/>
            <a:stretch>
              <a:fillRect/>
            </a:stretch>
          </p:blipFill>
          <p:spPr>
            <a:xfrm>
              <a:off x="7491371" y="3134918"/>
              <a:ext cx="712396" cy="686953"/>
            </a:xfrm>
            <a:prstGeom prst="rect">
              <a:avLst/>
            </a:prstGeom>
          </p:spPr>
        </p:pic>
      </p:grpSp>
      <p:sp>
        <p:nvSpPr>
          <p:cNvPr id="12" name="Título 1">
            <a:extLst>
              <a:ext uri="{FF2B5EF4-FFF2-40B4-BE49-F238E27FC236}">
                <a16:creationId xmlns:a16="http://schemas.microsoft.com/office/drawing/2014/main" id="{C97EF0DD-CC67-1C46-AC4C-BA8F8251F724}"/>
              </a:ext>
            </a:extLst>
          </p:cNvPr>
          <p:cNvSpPr txBox="1">
            <a:spLocks/>
          </p:cNvSpPr>
          <p:nvPr/>
        </p:nvSpPr>
        <p:spPr>
          <a:xfrm>
            <a:off x="753626" y="2524110"/>
            <a:ext cx="7270628" cy="446604"/>
          </a:xfrm>
          <a:prstGeom prst="rect">
            <a:avLst/>
          </a:prstGeom>
        </p:spPr>
        <p:txBody>
          <a:bodyPr vert="horz" lIns="91440" tIns="45720" rIns="91440" bIns="45720" rtlCol="0" anchor="ctr">
            <a:noAutofit/>
          </a:bodyPr>
          <a:lstStyle>
            <a:lvl1pPr algn="l" defTabSz="457200" rtl="0" eaLnBrk="1" latinLnBrk="0" hangingPunct="1">
              <a:spcBef>
                <a:spcPct val="0"/>
              </a:spcBef>
              <a:buNone/>
              <a:defRPr sz="2000" b="1" kern="1200">
                <a:solidFill>
                  <a:srgbClr val="073281"/>
                </a:solidFill>
                <a:latin typeface="+mj-lt"/>
                <a:ea typeface="+mj-ea"/>
                <a:cs typeface="+mj-cs"/>
              </a:defRPr>
            </a:lvl1pPr>
          </a:lstStyle>
          <a:p>
            <a:r>
              <a:rPr lang="es-EC" dirty="0">
                <a:solidFill>
                  <a:schemeClr val="tx1"/>
                </a:solidFill>
              </a:rPr>
              <a:t>DINÁMICA DEL MATERIAL</a:t>
            </a:r>
          </a:p>
        </p:txBody>
      </p:sp>
    </p:spTree>
    <p:extLst>
      <p:ext uri="{BB962C8B-B14F-4D97-AF65-F5344CB8AC3E}">
        <p14:creationId xmlns:p14="http://schemas.microsoft.com/office/powerpoint/2010/main" val="301796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52E7EAC-0899-6F41-A8B7-DEDB512EEAA3}"/>
              </a:ext>
            </a:extLst>
          </p:cNvPr>
          <p:cNvPicPr>
            <a:picLocks noChangeAspect="1"/>
          </p:cNvPicPr>
          <p:nvPr/>
        </p:nvPicPr>
        <p:blipFill>
          <a:blip r:embed="rId2"/>
          <a:stretch>
            <a:fillRect/>
          </a:stretch>
        </p:blipFill>
        <p:spPr>
          <a:xfrm>
            <a:off x="0" y="0"/>
            <a:ext cx="9220200" cy="5238750"/>
          </a:xfrm>
          <a:prstGeom prst="rect">
            <a:avLst/>
          </a:prstGeom>
        </p:spPr>
      </p:pic>
      <p:sp>
        <p:nvSpPr>
          <p:cNvPr id="3" name="Título 1"/>
          <p:cNvSpPr txBox="1">
            <a:spLocks/>
          </p:cNvSpPr>
          <p:nvPr/>
        </p:nvSpPr>
        <p:spPr>
          <a:xfrm>
            <a:off x="233714" y="138363"/>
            <a:ext cx="7270628" cy="4466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kern="1200">
                <a:solidFill>
                  <a:schemeClr val="bg1"/>
                </a:solidFill>
                <a:latin typeface="Arial" charset="0"/>
                <a:ea typeface="Arial" charset="0"/>
                <a:cs typeface="Arial" charset="0"/>
              </a:defRPr>
            </a:lvl1pPr>
          </a:lstStyle>
          <a:p>
            <a:r>
              <a:rPr lang="es-ES" dirty="0">
                <a:solidFill>
                  <a:prstClr val="white"/>
                </a:solidFill>
              </a:rPr>
              <a:t>I. </a:t>
            </a:r>
            <a:r>
              <a:rPr lang="es-EC" dirty="0">
                <a:solidFill>
                  <a:prstClr val="white"/>
                </a:solidFill>
              </a:rPr>
              <a:t>SEGUIMIENTO AL MÓDULO ANTERIOR</a:t>
            </a:r>
          </a:p>
        </p:txBody>
      </p:sp>
      <p:pic>
        <p:nvPicPr>
          <p:cNvPr id="4" name="Imagen 3">
            <a:extLst>
              <a:ext uri="{FF2B5EF4-FFF2-40B4-BE49-F238E27FC236}">
                <a16:creationId xmlns:a16="http://schemas.microsoft.com/office/drawing/2014/main" id="{25B2F7E9-F9CA-D24C-81FA-0F4D135D5876}"/>
              </a:ext>
            </a:extLst>
          </p:cNvPr>
          <p:cNvPicPr>
            <a:picLocks noChangeAspect="1"/>
          </p:cNvPicPr>
          <p:nvPr/>
        </p:nvPicPr>
        <p:blipFill>
          <a:blip r:embed="rId3"/>
          <a:stretch>
            <a:fillRect/>
          </a:stretch>
        </p:blipFill>
        <p:spPr>
          <a:xfrm>
            <a:off x="8310075" y="931634"/>
            <a:ext cx="419474" cy="404493"/>
          </a:xfrm>
          <a:prstGeom prst="rect">
            <a:avLst/>
          </a:prstGeom>
        </p:spPr>
      </p:pic>
      <p:graphicFrame>
        <p:nvGraphicFramePr>
          <p:cNvPr id="5" name="Tabla 4">
            <a:extLst>
              <a:ext uri="{FF2B5EF4-FFF2-40B4-BE49-F238E27FC236}">
                <a16:creationId xmlns:a16="http://schemas.microsoft.com/office/drawing/2014/main" id="{DB352656-38C4-3648-8121-205DED6B37AB}"/>
              </a:ext>
            </a:extLst>
          </p:cNvPr>
          <p:cNvGraphicFramePr>
            <a:graphicFrameLocks noGrp="1"/>
          </p:cNvGraphicFramePr>
          <p:nvPr>
            <p:extLst>
              <p:ext uri="{D42A27DB-BD31-4B8C-83A1-F6EECF244321}">
                <p14:modId xmlns:p14="http://schemas.microsoft.com/office/powerpoint/2010/main" val="4017128621"/>
              </p:ext>
            </p:extLst>
          </p:nvPr>
        </p:nvGraphicFramePr>
        <p:xfrm>
          <a:off x="713360" y="2193993"/>
          <a:ext cx="7914824" cy="1290737"/>
        </p:xfrm>
        <a:graphic>
          <a:graphicData uri="http://schemas.openxmlformats.org/drawingml/2006/table">
            <a:tbl>
              <a:tblPr firstRow="1" bandRow="1">
                <a:tableStyleId>{5C22544A-7EE6-4342-B048-85BDC9FD1C3A}</a:tableStyleId>
              </a:tblPr>
              <a:tblGrid>
                <a:gridCol w="1989866">
                  <a:extLst>
                    <a:ext uri="{9D8B030D-6E8A-4147-A177-3AD203B41FA5}">
                      <a16:colId xmlns:a16="http://schemas.microsoft.com/office/drawing/2014/main" val="1507972582"/>
                    </a:ext>
                  </a:extLst>
                </a:gridCol>
                <a:gridCol w="1974986">
                  <a:extLst>
                    <a:ext uri="{9D8B030D-6E8A-4147-A177-3AD203B41FA5}">
                      <a16:colId xmlns:a16="http://schemas.microsoft.com/office/drawing/2014/main" val="772471031"/>
                    </a:ext>
                  </a:extLst>
                </a:gridCol>
                <a:gridCol w="1974986">
                  <a:extLst>
                    <a:ext uri="{9D8B030D-6E8A-4147-A177-3AD203B41FA5}">
                      <a16:colId xmlns:a16="http://schemas.microsoft.com/office/drawing/2014/main" val="1191477335"/>
                    </a:ext>
                  </a:extLst>
                </a:gridCol>
                <a:gridCol w="1974986">
                  <a:extLst>
                    <a:ext uri="{9D8B030D-6E8A-4147-A177-3AD203B41FA5}">
                      <a16:colId xmlns:a16="http://schemas.microsoft.com/office/drawing/2014/main" val="2350379716"/>
                    </a:ext>
                  </a:extLst>
                </a:gridCol>
              </a:tblGrid>
              <a:tr h="868317">
                <a:tc>
                  <a:txBody>
                    <a:bodyPr/>
                    <a:lstStyle/>
                    <a:p>
                      <a:endParaRPr lang="es-EC" dirty="0"/>
                    </a:p>
                  </a:txBody>
                  <a:tcP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C"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C" dirty="0"/>
                    </a:p>
                  </a:txBody>
                  <a:tcP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517317"/>
                  </a:ext>
                </a:extLst>
              </a:tr>
              <a:tr h="422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200" b="1" kern="1200" dirty="0">
                          <a:solidFill>
                            <a:schemeClr val="dk1"/>
                          </a:solidFill>
                          <a:effectLst/>
                          <a:latin typeface="Arial" panose="020B0604020202020204" pitchFamily="34" charset="0"/>
                          <a:ea typeface="+mn-ea"/>
                          <a:cs typeface="Arial" panose="020B0604020202020204" pitchFamily="34" charset="0"/>
                        </a:rPr>
                        <a:t>DEVOCIONAL</a:t>
                      </a: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200" b="1" kern="1200" dirty="0">
                          <a:solidFill>
                            <a:schemeClr val="dk1"/>
                          </a:solidFill>
                          <a:effectLst/>
                          <a:latin typeface="Arial" panose="020B0604020202020204" pitchFamily="34" charset="0"/>
                          <a:ea typeface="+mn-ea"/>
                          <a:cs typeface="Arial" panose="020B0604020202020204" pitchFamily="34" charset="0"/>
                        </a:rPr>
                        <a:t>TESTIMONIOS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200" b="1" kern="1200" dirty="0">
                          <a:solidFill>
                            <a:schemeClr val="dk1"/>
                          </a:solidFill>
                          <a:effectLst/>
                          <a:latin typeface="Arial" panose="020B0604020202020204" pitchFamily="34" charset="0"/>
                          <a:ea typeface="+mn-ea"/>
                          <a:cs typeface="Arial" panose="020B0604020202020204" pitchFamily="34" charset="0"/>
                        </a:rPr>
                        <a:t>ORACIÓN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200" b="1" kern="1200" dirty="0">
                          <a:solidFill>
                            <a:schemeClr val="dk1"/>
                          </a:solidFill>
                          <a:effectLst/>
                          <a:latin typeface="Arial" panose="020B0604020202020204" pitchFamily="34" charset="0"/>
                          <a:ea typeface="+mn-ea"/>
                          <a:cs typeface="Arial" panose="020B0604020202020204" pitchFamily="34" charset="0"/>
                        </a:rPr>
                        <a:t>REPORTES ABC`S</a:t>
                      </a:r>
                    </a:p>
                  </a:txBody>
                  <a:tcPr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1966297"/>
                  </a:ext>
                </a:extLst>
              </a:tr>
            </a:tbl>
          </a:graphicData>
        </a:graphic>
      </p:graphicFrame>
      <p:pic>
        <p:nvPicPr>
          <p:cNvPr id="9" name="Imagen 8">
            <a:extLst>
              <a:ext uri="{FF2B5EF4-FFF2-40B4-BE49-F238E27FC236}">
                <a16:creationId xmlns:a16="http://schemas.microsoft.com/office/drawing/2014/main" id="{D76012DC-87A0-3440-86C9-48C396E412C5}"/>
              </a:ext>
            </a:extLst>
          </p:cNvPr>
          <p:cNvPicPr>
            <a:picLocks noChangeAspect="1"/>
          </p:cNvPicPr>
          <p:nvPr/>
        </p:nvPicPr>
        <p:blipFill>
          <a:blip r:embed="rId4"/>
          <a:stretch>
            <a:fillRect/>
          </a:stretch>
        </p:blipFill>
        <p:spPr>
          <a:xfrm>
            <a:off x="5296990" y="2139066"/>
            <a:ext cx="712396" cy="686953"/>
          </a:xfrm>
          <a:prstGeom prst="rect">
            <a:avLst/>
          </a:prstGeom>
        </p:spPr>
      </p:pic>
      <p:pic>
        <p:nvPicPr>
          <p:cNvPr id="11" name="Imagen 10">
            <a:extLst>
              <a:ext uri="{FF2B5EF4-FFF2-40B4-BE49-F238E27FC236}">
                <a16:creationId xmlns:a16="http://schemas.microsoft.com/office/drawing/2014/main" id="{A5099D9F-8840-7C42-9B57-E8BD41741D6E}"/>
              </a:ext>
            </a:extLst>
          </p:cNvPr>
          <p:cNvPicPr>
            <a:picLocks noChangeAspect="1"/>
          </p:cNvPicPr>
          <p:nvPr/>
        </p:nvPicPr>
        <p:blipFill>
          <a:blip r:embed="rId5"/>
          <a:stretch>
            <a:fillRect/>
          </a:stretch>
        </p:blipFill>
        <p:spPr>
          <a:xfrm>
            <a:off x="7252772" y="2132687"/>
            <a:ext cx="712396" cy="686953"/>
          </a:xfrm>
          <a:prstGeom prst="rect">
            <a:avLst/>
          </a:prstGeom>
        </p:spPr>
      </p:pic>
      <p:pic>
        <p:nvPicPr>
          <p:cNvPr id="15" name="Imagen 14">
            <a:extLst>
              <a:ext uri="{FF2B5EF4-FFF2-40B4-BE49-F238E27FC236}">
                <a16:creationId xmlns:a16="http://schemas.microsoft.com/office/drawing/2014/main" id="{75E1DFE0-73B8-AD41-AFD5-9EBA1BAC6653}"/>
              </a:ext>
            </a:extLst>
          </p:cNvPr>
          <p:cNvPicPr>
            <a:picLocks noChangeAspect="1"/>
          </p:cNvPicPr>
          <p:nvPr/>
        </p:nvPicPr>
        <p:blipFill>
          <a:blip r:embed="rId6"/>
          <a:stretch>
            <a:fillRect/>
          </a:stretch>
        </p:blipFill>
        <p:spPr>
          <a:xfrm>
            <a:off x="1385426" y="2134020"/>
            <a:ext cx="712396" cy="686953"/>
          </a:xfrm>
          <a:prstGeom prst="rect">
            <a:avLst/>
          </a:prstGeom>
        </p:spPr>
      </p:pic>
      <p:pic>
        <p:nvPicPr>
          <p:cNvPr id="16" name="Imagen 15">
            <a:extLst>
              <a:ext uri="{FF2B5EF4-FFF2-40B4-BE49-F238E27FC236}">
                <a16:creationId xmlns:a16="http://schemas.microsoft.com/office/drawing/2014/main" id="{75E1DFE0-73B8-AD41-AFD5-9EBA1BAC6653}"/>
              </a:ext>
            </a:extLst>
          </p:cNvPr>
          <p:cNvPicPr>
            <a:picLocks noChangeAspect="1"/>
          </p:cNvPicPr>
          <p:nvPr/>
        </p:nvPicPr>
        <p:blipFill>
          <a:blip r:embed="rId6"/>
          <a:stretch>
            <a:fillRect/>
          </a:stretch>
        </p:blipFill>
        <p:spPr>
          <a:xfrm>
            <a:off x="3341208" y="2132688"/>
            <a:ext cx="712396" cy="686953"/>
          </a:xfrm>
          <a:prstGeom prst="rect">
            <a:avLst/>
          </a:prstGeom>
        </p:spPr>
      </p:pic>
    </p:spTree>
    <p:extLst>
      <p:ext uri="{BB962C8B-B14F-4D97-AF65-F5344CB8AC3E}">
        <p14:creationId xmlns:p14="http://schemas.microsoft.com/office/powerpoint/2010/main" val="167158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99EDC025-AA43-B44E-88E2-FA6F098735C2}"/>
              </a:ext>
            </a:extLst>
          </p:cNvPr>
          <p:cNvPicPr>
            <a:picLocks noChangeAspect="1"/>
          </p:cNvPicPr>
          <p:nvPr/>
        </p:nvPicPr>
        <p:blipFill>
          <a:blip r:embed="rId2"/>
          <a:stretch>
            <a:fillRect/>
          </a:stretch>
        </p:blipFill>
        <p:spPr>
          <a:xfrm>
            <a:off x="0" y="0"/>
            <a:ext cx="9220200" cy="5238750"/>
          </a:xfrm>
          <a:prstGeom prst="rect">
            <a:avLst/>
          </a:prstGeom>
        </p:spPr>
      </p:pic>
      <p:pic>
        <p:nvPicPr>
          <p:cNvPr id="15" name="Imagen 14">
            <a:extLst>
              <a:ext uri="{FF2B5EF4-FFF2-40B4-BE49-F238E27FC236}">
                <a16:creationId xmlns:a16="http://schemas.microsoft.com/office/drawing/2014/main" id="{D1802F39-0AD4-1242-BBED-5EA7BE7DB090}"/>
              </a:ext>
            </a:extLst>
          </p:cNvPr>
          <p:cNvPicPr>
            <a:picLocks noChangeAspect="1"/>
          </p:cNvPicPr>
          <p:nvPr/>
        </p:nvPicPr>
        <p:blipFill>
          <a:blip r:embed="rId3"/>
          <a:stretch>
            <a:fillRect/>
          </a:stretch>
        </p:blipFill>
        <p:spPr>
          <a:xfrm>
            <a:off x="5466284" y="2237884"/>
            <a:ext cx="2013894" cy="2013894"/>
          </a:xfrm>
          <a:prstGeom prst="ellipse">
            <a:avLst/>
          </a:prstGeom>
          <a:ln>
            <a:noFill/>
          </a:ln>
          <a:effectLst>
            <a:softEdge rad="112500"/>
          </a:effectLst>
        </p:spPr>
      </p:pic>
      <p:pic>
        <p:nvPicPr>
          <p:cNvPr id="13" name="Imagen 12">
            <a:extLst>
              <a:ext uri="{FF2B5EF4-FFF2-40B4-BE49-F238E27FC236}">
                <a16:creationId xmlns:a16="http://schemas.microsoft.com/office/drawing/2014/main" id="{805BEB50-A1EF-2A4C-A542-8DD5ED6059C5}"/>
              </a:ext>
            </a:extLst>
          </p:cNvPr>
          <p:cNvPicPr>
            <a:picLocks noChangeAspect="1"/>
          </p:cNvPicPr>
          <p:nvPr/>
        </p:nvPicPr>
        <p:blipFill>
          <a:blip r:embed="rId4"/>
          <a:stretch>
            <a:fillRect/>
          </a:stretch>
        </p:blipFill>
        <p:spPr>
          <a:xfrm>
            <a:off x="1516793" y="2115457"/>
            <a:ext cx="2149044" cy="2171700"/>
          </a:xfrm>
          <a:prstGeom prst="ellipse">
            <a:avLst/>
          </a:prstGeom>
          <a:ln>
            <a:noFill/>
          </a:ln>
          <a:effectLst>
            <a:softEdge rad="112500"/>
          </a:effectLst>
        </p:spPr>
      </p:pic>
      <p:sp>
        <p:nvSpPr>
          <p:cNvPr id="2" name="Título 1">
            <a:extLst>
              <a:ext uri="{FF2B5EF4-FFF2-40B4-BE49-F238E27FC236}">
                <a16:creationId xmlns:a16="http://schemas.microsoft.com/office/drawing/2014/main" id="{505425CD-BECF-6040-809C-08B15F7A1013}"/>
              </a:ext>
            </a:extLst>
          </p:cNvPr>
          <p:cNvSpPr>
            <a:spLocks noGrp="1"/>
          </p:cNvSpPr>
          <p:nvPr>
            <p:ph type="title"/>
          </p:nvPr>
        </p:nvSpPr>
        <p:spPr>
          <a:xfrm>
            <a:off x="228600" y="133350"/>
            <a:ext cx="7270628" cy="446604"/>
          </a:xfrm>
        </p:spPr>
        <p:txBody>
          <a:bodyPr>
            <a:normAutofit/>
          </a:bodyPr>
          <a:lstStyle/>
          <a:p>
            <a:r>
              <a:rPr lang="es-ES" dirty="0"/>
              <a:t>II. BASE BÍBLICA PARA EL ANÁLISIS DE LA COMUNIDAD</a:t>
            </a:r>
          </a:p>
        </p:txBody>
      </p:sp>
      <p:graphicFrame>
        <p:nvGraphicFramePr>
          <p:cNvPr id="5" name="Diagrama 4">
            <a:extLst>
              <a:ext uri="{FF2B5EF4-FFF2-40B4-BE49-F238E27FC236}">
                <a16:creationId xmlns:a16="http://schemas.microsoft.com/office/drawing/2014/main" id="{5D3D2576-98A3-7A42-8D03-6711489DD584}"/>
              </a:ext>
            </a:extLst>
          </p:cNvPr>
          <p:cNvGraphicFramePr/>
          <p:nvPr>
            <p:extLst>
              <p:ext uri="{D42A27DB-BD31-4B8C-83A1-F6EECF244321}">
                <p14:modId xmlns:p14="http://schemas.microsoft.com/office/powerpoint/2010/main" val="2492909540"/>
              </p:ext>
            </p:extLst>
          </p:nvPr>
        </p:nvGraphicFramePr>
        <p:xfrm>
          <a:off x="495815" y="1804307"/>
          <a:ext cx="4191000" cy="279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ángulo 5">
            <a:extLst>
              <a:ext uri="{FF2B5EF4-FFF2-40B4-BE49-F238E27FC236}">
                <a16:creationId xmlns:a16="http://schemas.microsoft.com/office/drawing/2014/main" id="{EA1FEE8A-E6C7-CD4D-8A52-F0CA668A4AD7}"/>
              </a:ext>
            </a:extLst>
          </p:cNvPr>
          <p:cNvSpPr/>
          <p:nvPr/>
        </p:nvSpPr>
        <p:spPr>
          <a:xfrm>
            <a:off x="1060288" y="1118507"/>
            <a:ext cx="3062057" cy="369332"/>
          </a:xfrm>
          <a:prstGeom prst="rect">
            <a:avLst/>
          </a:prstGeom>
        </p:spPr>
        <p:txBody>
          <a:bodyPr wrap="none">
            <a:spAutoFit/>
          </a:bodyPr>
          <a:lstStyle/>
          <a:p>
            <a:pPr lvl="0" algn="ctr" defTabSz="622300">
              <a:lnSpc>
                <a:spcPct val="90000"/>
              </a:lnSpc>
              <a:spcBef>
                <a:spcPct val="0"/>
              </a:spcBef>
              <a:spcAft>
                <a:spcPct val="35000"/>
              </a:spcAft>
            </a:pPr>
            <a:r>
              <a:rPr lang="es-EC" sz="2000" b="1" dirty="0">
                <a:latin typeface="Arial" panose="020B0604020202020204" pitchFamily="34" charset="0"/>
                <a:cs typeface="Arial" panose="020B0604020202020204" pitchFamily="34" charset="0"/>
              </a:rPr>
              <a:t>RELACIONAL/URBANO</a:t>
            </a:r>
          </a:p>
        </p:txBody>
      </p:sp>
      <p:graphicFrame>
        <p:nvGraphicFramePr>
          <p:cNvPr id="7" name="Diagrama 6">
            <a:extLst>
              <a:ext uri="{FF2B5EF4-FFF2-40B4-BE49-F238E27FC236}">
                <a16:creationId xmlns:a16="http://schemas.microsoft.com/office/drawing/2014/main" id="{57721AC0-DD5B-D64C-92EB-EC9F92E814FA}"/>
              </a:ext>
            </a:extLst>
          </p:cNvPr>
          <p:cNvGraphicFramePr/>
          <p:nvPr>
            <p:extLst>
              <p:ext uri="{D42A27DB-BD31-4B8C-83A1-F6EECF244321}">
                <p14:modId xmlns:p14="http://schemas.microsoft.com/office/powerpoint/2010/main" val="477519571"/>
              </p:ext>
            </p:extLst>
          </p:nvPr>
        </p:nvGraphicFramePr>
        <p:xfrm>
          <a:off x="4343400" y="1809750"/>
          <a:ext cx="4191000" cy="279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8" name="Rectángulo 7">
            <a:extLst>
              <a:ext uri="{FF2B5EF4-FFF2-40B4-BE49-F238E27FC236}">
                <a16:creationId xmlns:a16="http://schemas.microsoft.com/office/drawing/2014/main" id="{B330ADBC-05BA-DA4D-9B84-5813E95DA534}"/>
              </a:ext>
            </a:extLst>
          </p:cNvPr>
          <p:cNvSpPr/>
          <p:nvPr/>
        </p:nvSpPr>
        <p:spPr>
          <a:xfrm>
            <a:off x="4900818" y="1118507"/>
            <a:ext cx="2892138" cy="369332"/>
          </a:xfrm>
          <a:prstGeom prst="rect">
            <a:avLst/>
          </a:prstGeom>
        </p:spPr>
        <p:txBody>
          <a:bodyPr wrap="none">
            <a:spAutoFit/>
          </a:bodyPr>
          <a:lstStyle/>
          <a:p>
            <a:pPr lvl="0" algn="ctr" defTabSz="622300">
              <a:lnSpc>
                <a:spcPct val="90000"/>
              </a:lnSpc>
              <a:spcBef>
                <a:spcPct val="0"/>
              </a:spcBef>
              <a:spcAft>
                <a:spcPct val="35000"/>
              </a:spcAft>
            </a:pPr>
            <a:r>
              <a:rPr lang="es-EC" sz="2000" b="1" dirty="0">
                <a:latin typeface="Arial" panose="020B0604020202020204" pitchFamily="34" charset="0"/>
                <a:cs typeface="Arial" panose="020B0604020202020204" pitchFamily="34" charset="0"/>
              </a:rPr>
              <a:t>GEOGRÁFICO/LOCAL</a:t>
            </a:r>
          </a:p>
        </p:txBody>
      </p:sp>
      <p:pic>
        <p:nvPicPr>
          <p:cNvPr id="9" name="Imagen 8">
            <a:extLst>
              <a:ext uri="{FF2B5EF4-FFF2-40B4-BE49-F238E27FC236}">
                <a16:creationId xmlns:a16="http://schemas.microsoft.com/office/drawing/2014/main" id="{8B9D1FCA-3350-6A46-A096-0154DDCC787C}"/>
              </a:ext>
            </a:extLst>
          </p:cNvPr>
          <p:cNvPicPr>
            <a:picLocks noChangeAspect="1"/>
          </p:cNvPicPr>
          <p:nvPr/>
        </p:nvPicPr>
        <p:blipFill>
          <a:blip r:embed="rId15"/>
          <a:stretch>
            <a:fillRect/>
          </a:stretch>
        </p:blipFill>
        <p:spPr>
          <a:xfrm>
            <a:off x="8310075" y="931634"/>
            <a:ext cx="419474" cy="404493"/>
          </a:xfrm>
          <a:prstGeom prst="rect">
            <a:avLst/>
          </a:prstGeom>
        </p:spPr>
      </p:pic>
      <p:pic>
        <p:nvPicPr>
          <p:cNvPr id="10" name="Imagen 9">
            <a:extLst>
              <a:ext uri="{FF2B5EF4-FFF2-40B4-BE49-F238E27FC236}">
                <a16:creationId xmlns:a16="http://schemas.microsoft.com/office/drawing/2014/main" id="{7C6B6BAD-1B6C-7541-A526-DA74D7DF020D}"/>
              </a:ext>
            </a:extLst>
          </p:cNvPr>
          <p:cNvPicPr>
            <a:picLocks noChangeAspect="1"/>
          </p:cNvPicPr>
          <p:nvPr/>
        </p:nvPicPr>
        <p:blipFill>
          <a:blip r:embed="rId16"/>
          <a:stretch>
            <a:fillRect/>
          </a:stretch>
        </p:blipFill>
        <p:spPr>
          <a:xfrm>
            <a:off x="8310075" y="1470712"/>
            <a:ext cx="419474" cy="404493"/>
          </a:xfrm>
          <a:prstGeom prst="rect">
            <a:avLst/>
          </a:prstGeom>
        </p:spPr>
      </p:pic>
    </p:spTree>
    <p:extLst>
      <p:ext uri="{BB962C8B-B14F-4D97-AF65-F5344CB8AC3E}">
        <p14:creationId xmlns:p14="http://schemas.microsoft.com/office/powerpoint/2010/main" val="146188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E307042B-77EF-4C48-913A-6A2A5EC759CF}"/>
              </a:ext>
            </a:extLst>
          </p:cNvPr>
          <p:cNvPicPr>
            <a:picLocks noChangeAspect="1"/>
          </p:cNvPicPr>
          <p:nvPr/>
        </p:nvPicPr>
        <p:blipFill>
          <a:blip r:embed="rId2"/>
          <a:stretch>
            <a:fillRect/>
          </a:stretch>
        </p:blipFill>
        <p:spPr>
          <a:xfrm>
            <a:off x="0" y="0"/>
            <a:ext cx="9220200" cy="5238750"/>
          </a:xfrm>
          <a:prstGeom prst="rect">
            <a:avLst/>
          </a:prstGeom>
        </p:spPr>
      </p:pic>
      <p:sp>
        <p:nvSpPr>
          <p:cNvPr id="3" name="Título 1"/>
          <p:cNvSpPr txBox="1">
            <a:spLocks/>
          </p:cNvSpPr>
          <p:nvPr/>
        </p:nvSpPr>
        <p:spPr>
          <a:xfrm>
            <a:off x="233714" y="138363"/>
            <a:ext cx="7680200" cy="4466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kern="1200">
                <a:solidFill>
                  <a:schemeClr val="bg1"/>
                </a:solidFill>
                <a:latin typeface="Arial" charset="0"/>
                <a:ea typeface="Arial" charset="0"/>
                <a:cs typeface="Arial" charset="0"/>
              </a:defRPr>
            </a:lvl1pPr>
          </a:lstStyle>
          <a:p>
            <a:r>
              <a:rPr lang="es-ES" dirty="0"/>
              <a:t>II. BASE BÍBLICA PARA EL ANÁLISIS DE LA COMUNIDAD</a:t>
            </a:r>
          </a:p>
        </p:txBody>
      </p:sp>
      <p:sp>
        <p:nvSpPr>
          <p:cNvPr id="8" name="CuadroTexto 7">
            <a:extLst>
              <a:ext uri="{FF2B5EF4-FFF2-40B4-BE49-F238E27FC236}">
                <a16:creationId xmlns:a16="http://schemas.microsoft.com/office/drawing/2014/main" id="{B77712E0-DBA6-F942-89A3-98213BB8DB0C}"/>
              </a:ext>
            </a:extLst>
          </p:cNvPr>
          <p:cNvSpPr txBox="1"/>
          <p:nvPr/>
        </p:nvSpPr>
        <p:spPr>
          <a:xfrm>
            <a:off x="317070" y="962768"/>
            <a:ext cx="3558540" cy="707886"/>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CÍRCULOS </a:t>
            </a:r>
          </a:p>
          <a:p>
            <a:r>
              <a:rPr lang="es-EC" sz="2000" b="1" dirty="0">
                <a:latin typeface="Arial" panose="020B0604020202020204" pitchFamily="34" charset="0"/>
                <a:cs typeface="Arial" panose="020B0604020202020204" pitchFamily="34" charset="0"/>
              </a:rPr>
              <a:t>DE INFLUENCIA</a:t>
            </a:r>
          </a:p>
        </p:txBody>
      </p:sp>
      <p:pic>
        <p:nvPicPr>
          <p:cNvPr id="11" name="Imagen 10">
            <a:extLst>
              <a:ext uri="{FF2B5EF4-FFF2-40B4-BE49-F238E27FC236}">
                <a16:creationId xmlns:a16="http://schemas.microsoft.com/office/drawing/2014/main" id="{D9EDC20A-3F74-A340-AED1-3198AB16132D}"/>
              </a:ext>
            </a:extLst>
          </p:cNvPr>
          <p:cNvPicPr>
            <a:picLocks noChangeAspect="1"/>
          </p:cNvPicPr>
          <p:nvPr/>
        </p:nvPicPr>
        <p:blipFill>
          <a:blip r:embed="rId3"/>
          <a:stretch>
            <a:fillRect/>
          </a:stretch>
        </p:blipFill>
        <p:spPr>
          <a:xfrm>
            <a:off x="8310075" y="931634"/>
            <a:ext cx="419474" cy="404493"/>
          </a:xfrm>
          <a:prstGeom prst="rect">
            <a:avLst/>
          </a:prstGeom>
        </p:spPr>
      </p:pic>
      <p:sp>
        <p:nvSpPr>
          <p:cNvPr id="12" name="Elipse 11">
            <a:extLst>
              <a:ext uri="{FF2B5EF4-FFF2-40B4-BE49-F238E27FC236}">
                <a16:creationId xmlns:a16="http://schemas.microsoft.com/office/drawing/2014/main" id="{95F2FA95-A2E7-5240-8F7B-4AC5F21BAE6C}"/>
              </a:ext>
            </a:extLst>
          </p:cNvPr>
          <p:cNvSpPr/>
          <p:nvPr/>
        </p:nvSpPr>
        <p:spPr>
          <a:xfrm>
            <a:off x="3875610" y="1425860"/>
            <a:ext cx="3369366" cy="3369366"/>
          </a:xfrm>
          <a:prstGeom prst="ellipse">
            <a:avLst/>
          </a:prstGeom>
          <a:noFill/>
          <a:ln w="920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pPr algn="ctr"/>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pPr algn="ctr"/>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pPr algn="ctr"/>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pPr algn="ctr"/>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pPr algn="ctr"/>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pPr algn="ctr"/>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pPr algn="ctr"/>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pPr algn="ctr"/>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pPr algn="ctr"/>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pPr algn="ctr"/>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pPr algn="ctr"/>
            <a:r>
              <a:rPr lang="es-ES_tradnl" sz="1200" b="1" dirty="0">
                <a:solidFill>
                  <a:sysClr val="windowText" lastClr="000000"/>
                </a:solidFill>
                <a:latin typeface="Arial" panose="020B0604020202020204" pitchFamily="34" charset="0"/>
                <a:ea typeface="Roboto Condensed" charset="0"/>
                <a:cs typeface="Arial" panose="020B0604020202020204" pitchFamily="34" charset="0"/>
              </a:rPr>
              <a:t>          OTROS</a:t>
            </a:r>
          </a:p>
          <a:p>
            <a:pPr algn="ctr"/>
            <a:r>
              <a:rPr lang="es-ES_tradnl" sz="1200" dirty="0">
                <a:solidFill>
                  <a:sysClr val="windowText" lastClr="000000"/>
                </a:solidFill>
                <a:latin typeface="Arial" panose="020B0604020202020204" pitchFamily="34" charset="0"/>
                <a:ea typeface="Roboto Condensed" charset="0"/>
                <a:cs typeface="Arial" panose="020B0604020202020204" pitchFamily="34" charset="0"/>
              </a:rPr>
              <a:t>           Hechos 16:34</a:t>
            </a:r>
          </a:p>
        </p:txBody>
      </p:sp>
      <p:sp>
        <p:nvSpPr>
          <p:cNvPr id="13" name="Elipse 12">
            <a:extLst>
              <a:ext uri="{FF2B5EF4-FFF2-40B4-BE49-F238E27FC236}">
                <a16:creationId xmlns:a16="http://schemas.microsoft.com/office/drawing/2014/main" id="{E0055ACB-F362-8E4D-813D-295DE7EEBF92}"/>
              </a:ext>
            </a:extLst>
          </p:cNvPr>
          <p:cNvSpPr/>
          <p:nvPr/>
        </p:nvSpPr>
        <p:spPr>
          <a:xfrm>
            <a:off x="3647009" y="962768"/>
            <a:ext cx="2763078" cy="2763078"/>
          </a:xfrm>
          <a:prstGeom prst="ellipse">
            <a:avLst/>
          </a:prstGeom>
          <a:solidFill>
            <a:schemeClr val="bg1"/>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288000" rIns="0" rtlCol="0" anchor="ctr" anchorCtr="0"/>
          <a:lstStyle/>
          <a:p>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r>
              <a:rPr lang="es-ES_tradnl" sz="1200" b="1" dirty="0">
                <a:solidFill>
                  <a:sysClr val="windowText" lastClr="000000"/>
                </a:solidFill>
                <a:latin typeface="Arial" panose="020B0604020202020204" pitchFamily="34" charset="0"/>
                <a:ea typeface="Roboto Condensed" charset="0"/>
                <a:cs typeface="Arial" panose="020B0604020202020204" pitchFamily="34" charset="0"/>
              </a:rPr>
              <a:t>VECINOS</a:t>
            </a:r>
          </a:p>
          <a:p>
            <a:r>
              <a:rPr lang="es-ES_tradnl" sz="1200" b="1" dirty="0">
                <a:solidFill>
                  <a:sysClr val="windowText" lastClr="000000"/>
                </a:solidFill>
                <a:latin typeface="Arial" panose="020B0604020202020204" pitchFamily="34" charset="0"/>
                <a:ea typeface="Roboto Condensed" charset="0"/>
                <a:cs typeface="Arial" panose="020B0604020202020204" pitchFamily="34" charset="0"/>
              </a:rPr>
              <a:t>COMPAÑEROS</a:t>
            </a:r>
          </a:p>
          <a:p>
            <a:r>
              <a:rPr lang="es-ES_tradnl" sz="1200" dirty="0">
                <a:solidFill>
                  <a:sysClr val="windowText" lastClr="000000"/>
                </a:solidFill>
                <a:latin typeface="Arial" panose="020B0604020202020204" pitchFamily="34" charset="0"/>
                <a:ea typeface="Roboto Condensed" charset="0"/>
                <a:cs typeface="Arial" panose="020B0604020202020204" pitchFamily="34" charset="0"/>
              </a:rPr>
              <a:t>Juan 4:28-29</a:t>
            </a:r>
          </a:p>
          <a:p>
            <a:endParaRPr lang="es-ES_tradnl" sz="1200" dirty="0">
              <a:solidFill>
                <a:sysClr val="windowText" lastClr="000000"/>
              </a:solidFill>
              <a:latin typeface="Arial" panose="020B0604020202020204" pitchFamily="34" charset="0"/>
              <a:ea typeface="Roboto Condensed" charset="0"/>
              <a:cs typeface="Arial" panose="020B0604020202020204" pitchFamily="34" charset="0"/>
            </a:endParaRPr>
          </a:p>
          <a:p>
            <a:endParaRPr lang="es-ES_tradnl" sz="1200" dirty="0">
              <a:solidFill>
                <a:sysClr val="windowText" lastClr="000000"/>
              </a:solidFill>
              <a:latin typeface="Arial" panose="020B0604020202020204" pitchFamily="34" charset="0"/>
              <a:ea typeface="Roboto Condensed" charset="0"/>
              <a:cs typeface="Arial" panose="020B0604020202020204" pitchFamily="34" charset="0"/>
            </a:endParaRPr>
          </a:p>
          <a:p>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p:txBody>
      </p:sp>
      <p:sp>
        <p:nvSpPr>
          <p:cNvPr id="14" name="Elipse 13">
            <a:extLst>
              <a:ext uri="{FF2B5EF4-FFF2-40B4-BE49-F238E27FC236}">
                <a16:creationId xmlns:a16="http://schemas.microsoft.com/office/drawing/2014/main" id="{2AC3D60C-7279-E446-B3B5-9CBEF0F5B821}"/>
              </a:ext>
            </a:extLst>
          </p:cNvPr>
          <p:cNvSpPr/>
          <p:nvPr/>
        </p:nvSpPr>
        <p:spPr>
          <a:xfrm>
            <a:off x="5158158" y="1519046"/>
            <a:ext cx="1957605" cy="1957605"/>
          </a:xfrm>
          <a:prstGeom prst="ellipse">
            <a:avLst/>
          </a:prstGeom>
          <a:solidFill>
            <a:schemeClr val="bg1"/>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ysClr val="windowText" lastClr="000000"/>
                </a:solidFill>
                <a:latin typeface="Arial" panose="020B0604020202020204" pitchFamily="34" charset="0"/>
                <a:ea typeface="Roboto Condensed" charset="0"/>
                <a:cs typeface="Arial" panose="020B0604020202020204" pitchFamily="34" charset="0"/>
              </a:rPr>
              <a:t>PARIENTES</a:t>
            </a:r>
          </a:p>
          <a:p>
            <a:pPr algn="ctr"/>
            <a:r>
              <a:rPr lang="es-ES_tradnl" sz="1200" b="1" dirty="0">
                <a:solidFill>
                  <a:sysClr val="windowText" lastClr="000000"/>
                </a:solidFill>
                <a:latin typeface="Arial" panose="020B0604020202020204" pitchFamily="34" charset="0"/>
                <a:ea typeface="Roboto Condensed" charset="0"/>
                <a:cs typeface="Arial" panose="020B0604020202020204" pitchFamily="34" charset="0"/>
              </a:rPr>
              <a:t>AMIGOS</a:t>
            </a:r>
          </a:p>
          <a:p>
            <a:pPr algn="ctr"/>
            <a:r>
              <a:rPr lang="es-ES_tradnl" sz="1200" dirty="0">
                <a:solidFill>
                  <a:sysClr val="windowText" lastClr="000000"/>
                </a:solidFill>
                <a:latin typeface="Arial" panose="020B0604020202020204" pitchFamily="34" charset="0"/>
                <a:ea typeface="Roboto Condensed" charset="0"/>
                <a:cs typeface="Arial" panose="020B0604020202020204" pitchFamily="34" charset="0"/>
              </a:rPr>
              <a:t>Hechos 10:24</a:t>
            </a:r>
          </a:p>
          <a:p>
            <a:pPr algn="ctr"/>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pPr algn="ctr"/>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a:p>
            <a:pPr algn="ctr"/>
            <a:endParaRPr lang="es-ES_tradnl" sz="1200" b="1" dirty="0">
              <a:solidFill>
                <a:sysClr val="windowText" lastClr="000000"/>
              </a:solidFill>
              <a:latin typeface="Arial" panose="020B0604020202020204" pitchFamily="34" charset="0"/>
              <a:ea typeface="Roboto Condensed" charset="0"/>
              <a:cs typeface="Arial" panose="020B0604020202020204" pitchFamily="34" charset="0"/>
            </a:endParaRPr>
          </a:p>
        </p:txBody>
      </p:sp>
      <p:sp>
        <p:nvSpPr>
          <p:cNvPr id="15" name="Elipse 14">
            <a:extLst>
              <a:ext uri="{FF2B5EF4-FFF2-40B4-BE49-F238E27FC236}">
                <a16:creationId xmlns:a16="http://schemas.microsoft.com/office/drawing/2014/main" id="{B4D3C1CE-5D86-4E4D-A0A2-AD0C00C94411}"/>
              </a:ext>
            </a:extLst>
          </p:cNvPr>
          <p:cNvSpPr/>
          <p:nvPr/>
        </p:nvSpPr>
        <p:spPr>
          <a:xfrm>
            <a:off x="4670739" y="2466367"/>
            <a:ext cx="1262270" cy="1262270"/>
          </a:xfrm>
          <a:prstGeom prst="ellipse">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ysClr val="windowText" lastClr="000000"/>
                </a:solidFill>
                <a:latin typeface="Arial" panose="020B0604020202020204" pitchFamily="34" charset="0"/>
                <a:ea typeface="Roboto Condensed" charset="0"/>
                <a:cs typeface="Arial" panose="020B0604020202020204" pitchFamily="34" charset="0"/>
              </a:rPr>
              <a:t>FAMILIA</a:t>
            </a:r>
          </a:p>
          <a:p>
            <a:pPr algn="ctr"/>
            <a:r>
              <a:rPr lang="es-ES_tradnl" sz="1200" dirty="0">
                <a:solidFill>
                  <a:sysClr val="windowText" lastClr="000000"/>
                </a:solidFill>
                <a:latin typeface="Arial" panose="020B0604020202020204" pitchFamily="34" charset="0"/>
                <a:ea typeface="Roboto Condensed" charset="0"/>
                <a:cs typeface="Arial" panose="020B0604020202020204" pitchFamily="34" charset="0"/>
              </a:rPr>
              <a:t>Marcos 5:19</a:t>
            </a:r>
          </a:p>
        </p:txBody>
      </p:sp>
    </p:spTree>
    <p:extLst>
      <p:ext uri="{BB962C8B-B14F-4D97-AF65-F5344CB8AC3E}">
        <p14:creationId xmlns:p14="http://schemas.microsoft.com/office/powerpoint/2010/main" val="197898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77C736A8-2559-1E4A-A9A3-5DBAD92A6DD8}"/>
              </a:ext>
            </a:extLst>
          </p:cNvPr>
          <p:cNvPicPr>
            <a:picLocks noChangeAspect="1"/>
          </p:cNvPicPr>
          <p:nvPr/>
        </p:nvPicPr>
        <p:blipFill>
          <a:blip r:embed="rId2"/>
          <a:stretch>
            <a:fillRect/>
          </a:stretch>
        </p:blipFill>
        <p:spPr>
          <a:xfrm>
            <a:off x="0" y="0"/>
            <a:ext cx="9220200" cy="5238750"/>
          </a:xfrm>
          <a:prstGeom prst="rect">
            <a:avLst/>
          </a:prstGeom>
        </p:spPr>
      </p:pic>
      <p:sp>
        <p:nvSpPr>
          <p:cNvPr id="3" name="Título 1"/>
          <p:cNvSpPr txBox="1">
            <a:spLocks/>
          </p:cNvSpPr>
          <p:nvPr/>
        </p:nvSpPr>
        <p:spPr>
          <a:xfrm>
            <a:off x="233714" y="138363"/>
            <a:ext cx="7680200" cy="4466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kern="1200">
                <a:solidFill>
                  <a:schemeClr val="bg1"/>
                </a:solidFill>
                <a:latin typeface="Arial" charset="0"/>
                <a:ea typeface="Arial" charset="0"/>
                <a:cs typeface="Arial" charset="0"/>
              </a:defRPr>
            </a:lvl1pPr>
          </a:lstStyle>
          <a:p>
            <a:r>
              <a:rPr lang="es-ES" dirty="0"/>
              <a:t>III. HERRAMIENTAS PARA EL ANÁLISIS DEL LA COMUNIDAD</a:t>
            </a:r>
          </a:p>
        </p:txBody>
      </p:sp>
      <p:sp>
        <p:nvSpPr>
          <p:cNvPr id="6" name="CuadroTexto 5">
            <a:extLst>
              <a:ext uri="{FF2B5EF4-FFF2-40B4-BE49-F238E27FC236}">
                <a16:creationId xmlns:a16="http://schemas.microsoft.com/office/drawing/2014/main" id="{FD56EAA4-01E1-3B43-B7F0-24E183220CC8}"/>
              </a:ext>
            </a:extLst>
          </p:cNvPr>
          <p:cNvSpPr txBox="1"/>
          <p:nvPr/>
        </p:nvSpPr>
        <p:spPr>
          <a:xfrm>
            <a:off x="317069" y="907018"/>
            <a:ext cx="8090052" cy="369332"/>
          </a:xfrm>
          <a:prstGeom prst="rect">
            <a:avLst/>
          </a:prstGeom>
          <a:noFill/>
        </p:spPr>
        <p:txBody>
          <a:bodyPr wrap="square" rtlCol="0">
            <a:spAutoFit/>
          </a:bodyPr>
          <a:lstStyle/>
          <a:p>
            <a:pPr marL="457200" indent="-457200">
              <a:buFont typeface="+mj-lt"/>
              <a:buAutoNum type="arabicPeriod"/>
            </a:pPr>
            <a:r>
              <a:rPr lang="es-EC" b="1" dirty="0">
                <a:latin typeface="Arial" panose="020B0604020202020204" pitchFamily="34" charset="0"/>
                <a:cs typeface="Arial" panose="020B0604020202020204" pitchFamily="34" charset="0"/>
              </a:rPr>
              <a:t> ANÁLISIS DE CONTACTOS SEGÚN CÍRCULOS INFLUENCIA</a:t>
            </a:r>
          </a:p>
        </p:txBody>
      </p:sp>
      <p:graphicFrame>
        <p:nvGraphicFramePr>
          <p:cNvPr id="7" name="Tabla 6">
            <a:extLst>
              <a:ext uri="{FF2B5EF4-FFF2-40B4-BE49-F238E27FC236}">
                <a16:creationId xmlns:a16="http://schemas.microsoft.com/office/drawing/2014/main" id="{B73800B8-CFFF-4C4D-A8BE-8BF8C785F979}"/>
              </a:ext>
            </a:extLst>
          </p:cNvPr>
          <p:cNvGraphicFramePr>
            <a:graphicFrameLocks noGrp="1"/>
          </p:cNvGraphicFramePr>
          <p:nvPr>
            <p:extLst>
              <p:ext uri="{D42A27DB-BD31-4B8C-83A1-F6EECF244321}">
                <p14:modId xmlns:p14="http://schemas.microsoft.com/office/powerpoint/2010/main" val="3625393389"/>
              </p:ext>
            </p:extLst>
          </p:nvPr>
        </p:nvGraphicFramePr>
        <p:xfrm>
          <a:off x="317070" y="1505321"/>
          <a:ext cx="8391500" cy="3197308"/>
        </p:xfrm>
        <a:graphic>
          <a:graphicData uri="http://schemas.openxmlformats.org/drawingml/2006/table">
            <a:tbl>
              <a:tblPr firstRow="1" bandRow="1">
                <a:tableStyleId>{5C22544A-7EE6-4342-B048-85BDC9FD1C3A}</a:tableStyleId>
              </a:tblPr>
              <a:tblGrid>
                <a:gridCol w="1678300">
                  <a:extLst>
                    <a:ext uri="{9D8B030D-6E8A-4147-A177-3AD203B41FA5}">
                      <a16:colId xmlns:a16="http://schemas.microsoft.com/office/drawing/2014/main" val="3962989798"/>
                    </a:ext>
                  </a:extLst>
                </a:gridCol>
                <a:gridCol w="1678300">
                  <a:extLst>
                    <a:ext uri="{9D8B030D-6E8A-4147-A177-3AD203B41FA5}">
                      <a16:colId xmlns:a16="http://schemas.microsoft.com/office/drawing/2014/main" val="2120708762"/>
                    </a:ext>
                  </a:extLst>
                </a:gridCol>
                <a:gridCol w="1678300">
                  <a:extLst>
                    <a:ext uri="{9D8B030D-6E8A-4147-A177-3AD203B41FA5}">
                      <a16:colId xmlns:a16="http://schemas.microsoft.com/office/drawing/2014/main" val="2727746488"/>
                    </a:ext>
                  </a:extLst>
                </a:gridCol>
                <a:gridCol w="1678300">
                  <a:extLst>
                    <a:ext uri="{9D8B030D-6E8A-4147-A177-3AD203B41FA5}">
                      <a16:colId xmlns:a16="http://schemas.microsoft.com/office/drawing/2014/main" val="833475358"/>
                    </a:ext>
                  </a:extLst>
                </a:gridCol>
                <a:gridCol w="1678300">
                  <a:extLst>
                    <a:ext uri="{9D8B030D-6E8A-4147-A177-3AD203B41FA5}">
                      <a16:colId xmlns:a16="http://schemas.microsoft.com/office/drawing/2014/main" val="3899014991"/>
                    </a:ext>
                  </a:extLst>
                </a:gridCol>
              </a:tblGrid>
              <a:tr h="895189">
                <a:tc>
                  <a:txBody>
                    <a:bodyPr/>
                    <a:lstStyle/>
                    <a:p>
                      <a:pPr algn="ctr"/>
                      <a:r>
                        <a:rPr lang="es-EC" sz="1400" dirty="0">
                          <a:effectLst/>
                          <a:latin typeface="Arial" panose="020B0604020202020204" pitchFamily="34" charset="0"/>
                          <a:cs typeface="Arial" panose="020B0604020202020204" pitchFamily="34" charset="0"/>
                        </a:rPr>
                        <a:t>NOMBRE</a:t>
                      </a:r>
                    </a:p>
                  </a:txBody>
                  <a:tcPr marL="37582" marR="37582" marT="37582" marB="37582" anchor="ctr"/>
                </a:tc>
                <a:tc>
                  <a:txBody>
                    <a:bodyPr/>
                    <a:lstStyle/>
                    <a:p>
                      <a:pPr algn="ctr"/>
                      <a:r>
                        <a:rPr lang="es-EC" sz="1400" dirty="0">
                          <a:effectLst/>
                          <a:latin typeface="Arial" panose="020B0604020202020204" pitchFamily="34" charset="0"/>
                          <a:cs typeface="Arial" panose="020B0604020202020204" pitchFamily="34" charset="0"/>
                        </a:rPr>
                        <a:t>ÚLTIMO</a:t>
                      </a:r>
                    </a:p>
                    <a:p>
                      <a:pPr algn="ctr"/>
                      <a:r>
                        <a:rPr lang="es-EC" sz="1400" dirty="0">
                          <a:effectLst/>
                          <a:latin typeface="Arial" panose="020B0604020202020204" pitchFamily="34" charset="0"/>
                          <a:cs typeface="Arial" panose="020B0604020202020204" pitchFamily="34" charset="0"/>
                        </a:rPr>
                        <a:t>CONTACTO</a:t>
                      </a:r>
                    </a:p>
                  </a:txBody>
                  <a:tcPr marL="37582" marR="37582" marT="37582" marB="37582" anchor="ctr"/>
                </a:tc>
                <a:tc>
                  <a:txBody>
                    <a:bodyPr/>
                    <a:lstStyle/>
                    <a:p>
                      <a:pPr algn="ctr"/>
                      <a:r>
                        <a:rPr lang="es-EC" sz="1400" dirty="0">
                          <a:effectLst/>
                          <a:latin typeface="Arial" panose="020B0604020202020204" pitchFamily="34" charset="0"/>
                          <a:cs typeface="Arial" panose="020B0604020202020204" pitchFamily="34" charset="0"/>
                        </a:rPr>
                        <a:t>PREPARANDO</a:t>
                      </a:r>
                    </a:p>
                    <a:p>
                      <a:pPr algn="ctr"/>
                      <a:r>
                        <a:rPr lang="es-EC" sz="1400" dirty="0">
                          <a:effectLst/>
                          <a:latin typeface="Arial" panose="020B0604020202020204" pitchFamily="34" charset="0"/>
                          <a:cs typeface="Arial" panose="020B0604020202020204" pitchFamily="34" charset="0"/>
                        </a:rPr>
                        <a:t>LA CONEXIÓN</a:t>
                      </a:r>
                    </a:p>
                  </a:txBody>
                  <a:tcPr marL="37582" marR="37582" marT="37582" marB="37582" anchor="ctr"/>
                </a:tc>
                <a:tc>
                  <a:txBody>
                    <a:bodyPr/>
                    <a:lstStyle/>
                    <a:p>
                      <a:pPr algn="ctr"/>
                      <a:r>
                        <a:rPr lang="es-EC" sz="1400" dirty="0">
                          <a:effectLst/>
                          <a:latin typeface="Arial" panose="020B0604020202020204" pitchFamily="34" charset="0"/>
                          <a:cs typeface="Arial" panose="020B0604020202020204" pitchFamily="34" charset="0"/>
                        </a:rPr>
                        <a:t>PRIMERA </a:t>
                      </a:r>
                    </a:p>
                    <a:p>
                      <a:pPr algn="ctr"/>
                      <a:r>
                        <a:rPr lang="es-EC" sz="1400" dirty="0">
                          <a:effectLst/>
                          <a:latin typeface="Arial" panose="020B0604020202020204" pitchFamily="34" charset="0"/>
                          <a:cs typeface="Arial" panose="020B0604020202020204" pitchFamily="34" charset="0"/>
                        </a:rPr>
                        <a:t>CONEXIÓN</a:t>
                      </a:r>
                    </a:p>
                  </a:txBody>
                  <a:tcPr marL="37582" marR="37582" marT="37582" marB="37582" anchor="ctr"/>
                </a:tc>
                <a:tc>
                  <a:txBody>
                    <a:bodyPr/>
                    <a:lstStyle/>
                    <a:p>
                      <a:pPr algn="ctr"/>
                      <a:r>
                        <a:rPr lang="es-EC" sz="1400" dirty="0">
                          <a:effectLst/>
                          <a:latin typeface="Arial" panose="020B0604020202020204" pitchFamily="34" charset="0"/>
                          <a:cs typeface="Arial" panose="020B0604020202020204" pitchFamily="34" charset="0"/>
                        </a:rPr>
                        <a:t>EXPECTATIVA </a:t>
                      </a:r>
                    </a:p>
                    <a:p>
                      <a:pPr algn="ctr"/>
                      <a:r>
                        <a:rPr lang="es-EC" sz="1400" dirty="0">
                          <a:effectLst/>
                          <a:latin typeface="Arial" panose="020B0604020202020204" pitchFamily="34" charset="0"/>
                          <a:cs typeface="Arial" panose="020B0604020202020204" pitchFamily="34" charset="0"/>
                        </a:rPr>
                        <a:t>DE LA CONEXIÓN</a:t>
                      </a:r>
                    </a:p>
                  </a:txBody>
                  <a:tcPr marL="37582" marR="37582" marT="37582" marB="37582" anchor="ctr"/>
                </a:tc>
                <a:extLst>
                  <a:ext uri="{0D108BD9-81ED-4DB2-BD59-A6C34878D82A}">
                    <a16:rowId xmlns:a16="http://schemas.microsoft.com/office/drawing/2014/main" val="2161196319"/>
                  </a:ext>
                </a:extLst>
              </a:tr>
              <a:tr h="2302119">
                <a:tc>
                  <a:txBody>
                    <a:bodyPr/>
                    <a:lstStyle/>
                    <a:p>
                      <a:pPr algn="ctr"/>
                      <a:endParaRPr lang="es-EC" sz="1000" dirty="0">
                        <a:effectLst/>
                        <a:latin typeface="Roboto" panose="02000000000000000000" pitchFamily="2" charset="0"/>
                      </a:endParaRPr>
                    </a:p>
                  </a:txBody>
                  <a:tcPr marL="37582" marR="37582" marT="37582" marB="37582" anchor="ctr"/>
                </a:tc>
                <a:tc>
                  <a:txBody>
                    <a:bodyPr/>
                    <a:lstStyle/>
                    <a:p>
                      <a:pPr algn="ctr"/>
                      <a:r>
                        <a:rPr lang="es-EC" sz="1000" dirty="0">
                          <a:effectLst/>
                          <a:latin typeface="Roboto" panose="02000000000000000000" pitchFamily="2" charset="0"/>
                        </a:rPr>
                        <a:t>.    </a:t>
                      </a:r>
                    </a:p>
                  </a:txBody>
                  <a:tcPr marL="37582" marR="37582" marT="37582" marB="37582" anchor="ctr"/>
                </a:tc>
                <a:tc>
                  <a:txBody>
                    <a:bodyPr/>
                    <a:lstStyle/>
                    <a:p>
                      <a:pPr algn="ctr"/>
                      <a:endParaRPr lang="es-EC" sz="1000" dirty="0">
                        <a:effectLst/>
                        <a:latin typeface="Roboto" panose="02000000000000000000" pitchFamily="2" charset="0"/>
                      </a:endParaRPr>
                    </a:p>
                  </a:txBody>
                  <a:tcPr marL="37582" marR="37582" marT="37582" marB="37582" anchor="ctr"/>
                </a:tc>
                <a:tc>
                  <a:txBody>
                    <a:bodyPr/>
                    <a:lstStyle/>
                    <a:p>
                      <a:pPr algn="ctr"/>
                      <a:endParaRPr lang="es-EC" sz="1000" dirty="0">
                        <a:effectLst/>
                        <a:latin typeface="Roboto" panose="02000000000000000000" pitchFamily="2" charset="0"/>
                      </a:endParaRPr>
                    </a:p>
                  </a:txBody>
                  <a:tcPr marL="37582" marR="37582" marT="37582" marB="37582" anchor="ctr"/>
                </a:tc>
                <a:tc>
                  <a:txBody>
                    <a:bodyPr/>
                    <a:lstStyle/>
                    <a:p>
                      <a:pPr algn="ctr"/>
                      <a:endParaRPr lang="es-EC" sz="1000" dirty="0">
                        <a:effectLst/>
                        <a:latin typeface="Roboto" panose="02000000000000000000" pitchFamily="2" charset="0"/>
                      </a:endParaRPr>
                    </a:p>
                  </a:txBody>
                  <a:tcPr marL="37582" marR="37582" marT="37582" marB="37582" anchor="ctr"/>
                </a:tc>
                <a:extLst>
                  <a:ext uri="{0D108BD9-81ED-4DB2-BD59-A6C34878D82A}">
                    <a16:rowId xmlns:a16="http://schemas.microsoft.com/office/drawing/2014/main" val="3857476164"/>
                  </a:ext>
                </a:extLst>
              </a:tr>
            </a:tbl>
          </a:graphicData>
        </a:graphic>
      </p:graphicFrame>
      <p:pic>
        <p:nvPicPr>
          <p:cNvPr id="8" name="Imagen 7">
            <a:extLst>
              <a:ext uri="{FF2B5EF4-FFF2-40B4-BE49-F238E27FC236}">
                <a16:creationId xmlns:a16="http://schemas.microsoft.com/office/drawing/2014/main" id="{7747DC88-1319-4B4D-BC38-D015B793434A}"/>
              </a:ext>
            </a:extLst>
          </p:cNvPr>
          <p:cNvPicPr>
            <a:picLocks noChangeAspect="1"/>
          </p:cNvPicPr>
          <p:nvPr/>
        </p:nvPicPr>
        <p:blipFill>
          <a:blip r:embed="rId3"/>
          <a:stretch>
            <a:fillRect/>
          </a:stretch>
        </p:blipFill>
        <p:spPr>
          <a:xfrm>
            <a:off x="8026120" y="903151"/>
            <a:ext cx="381001" cy="367394"/>
          </a:xfrm>
          <a:prstGeom prst="rect">
            <a:avLst/>
          </a:prstGeom>
        </p:spPr>
      </p:pic>
      <p:pic>
        <p:nvPicPr>
          <p:cNvPr id="9" name="Imagen 8">
            <a:extLst>
              <a:ext uri="{FF2B5EF4-FFF2-40B4-BE49-F238E27FC236}">
                <a16:creationId xmlns:a16="http://schemas.microsoft.com/office/drawing/2014/main" id="{5F1927FC-7FD1-FE4C-A6B0-4C04E56BFDC7}"/>
              </a:ext>
            </a:extLst>
          </p:cNvPr>
          <p:cNvPicPr>
            <a:picLocks noChangeAspect="1"/>
          </p:cNvPicPr>
          <p:nvPr/>
        </p:nvPicPr>
        <p:blipFill>
          <a:blip r:embed="rId4"/>
          <a:stretch>
            <a:fillRect/>
          </a:stretch>
        </p:blipFill>
        <p:spPr>
          <a:xfrm>
            <a:off x="8518069" y="903151"/>
            <a:ext cx="381001" cy="367394"/>
          </a:xfrm>
          <a:prstGeom prst="rect">
            <a:avLst/>
          </a:prstGeom>
        </p:spPr>
      </p:pic>
      <p:sp>
        <p:nvSpPr>
          <p:cNvPr id="4" name="CuadroTexto 3">
            <a:extLst>
              <a:ext uri="{FF2B5EF4-FFF2-40B4-BE49-F238E27FC236}">
                <a16:creationId xmlns:a16="http://schemas.microsoft.com/office/drawing/2014/main" id="{703D1139-B8B4-DA44-92D6-3C159B5EB462}"/>
              </a:ext>
            </a:extLst>
          </p:cNvPr>
          <p:cNvSpPr txBox="1"/>
          <p:nvPr/>
        </p:nvSpPr>
        <p:spPr>
          <a:xfrm>
            <a:off x="466934" y="2522136"/>
            <a:ext cx="1409360" cy="307777"/>
          </a:xfrm>
          <a:prstGeom prst="rect">
            <a:avLst/>
          </a:prstGeom>
          <a:noFill/>
        </p:spPr>
        <p:txBody>
          <a:bodyPr wrap="none" rtlCol="0">
            <a:spAutoFit/>
          </a:bodyPr>
          <a:lstStyle/>
          <a:p>
            <a:r>
              <a:rPr lang="es-EC" sz="1400" dirty="0">
                <a:latin typeface="Arial" panose="020B0604020202020204" pitchFamily="34" charset="0"/>
                <a:cs typeface="Arial" panose="020B0604020202020204" pitchFamily="34" charset="0"/>
              </a:rPr>
              <a:t>Aníbal Campos</a:t>
            </a:r>
          </a:p>
        </p:txBody>
      </p:sp>
      <p:sp>
        <p:nvSpPr>
          <p:cNvPr id="5" name="CuadroTexto 4">
            <a:extLst>
              <a:ext uri="{FF2B5EF4-FFF2-40B4-BE49-F238E27FC236}">
                <a16:creationId xmlns:a16="http://schemas.microsoft.com/office/drawing/2014/main" id="{FEB7686D-D688-B047-9454-C80A9710480D}"/>
              </a:ext>
            </a:extLst>
          </p:cNvPr>
          <p:cNvSpPr txBox="1"/>
          <p:nvPr/>
        </p:nvSpPr>
        <p:spPr>
          <a:xfrm>
            <a:off x="2026158" y="2512088"/>
            <a:ext cx="1547603" cy="1600438"/>
          </a:xfrm>
          <a:prstGeom prst="rect">
            <a:avLst/>
          </a:prstGeom>
          <a:noFill/>
        </p:spPr>
        <p:txBody>
          <a:bodyPr wrap="square" rtlCol="0">
            <a:spAutoFit/>
          </a:bodyPr>
          <a:lstStyle/>
          <a:p>
            <a:pPr algn="ctr"/>
            <a:r>
              <a:rPr lang="es-EC" sz="1400" dirty="0">
                <a:latin typeface="Arial" panose="020B0604020202020204" pitchFamily="34" charset="0"/>
                <a:cs typeface="Arial" panose="020B0604020202020204" pitchFamily="34" charset="0"/>
              </a:rPr>
              <a:t>Hace tres semanas </a:t>
            </a:r>
          </a:p>
          <a:p>
            <a:pPr algn="ctr"/>
            <a:r>
              <a:rPr lang="es-EC" sz="1400" dirty="0">
                <a:latin typeface="Arial" panose="020B0604020202020204" pitchFamily="34" charset="0"/>
                <a:cs typeface="Arial" panose="020B0604020202020204" pitchFamily="34" charset="0"/>
              </a:rPr>
              <a:t>en el Centro comercial, </a:t>
            </a:r>
          </a:p>
          <a:p>
            <a:pPr algn="ctr"/>
            <a:r>
              <a:rPr lang="es-EC" sz="1400" dirty="0">
                <a:latin typeface="Arial" panose="020B0604020202020204" pitchFamily="34" charset="0"/>
                <a:cs typeface="Arial" panose="020B0604020202020204" pitchFamily="34" charset="0"/>
              </a:rPr>
              <a:t>estaba a punto de </a:t>
            </a:r>
          </a:p>
          <a:p>
            <a:pPr algn="ctr"/>
            <a:r>
              <a:rPr lang="es-EC" sz="1400" dirty="0">
                <a:latin typeface="Arial" panose="020B0604020202020204" pitchFamily="34" charset="0"/>
                <a:cs typeface="Arial" panose="020B0604020202020204" pitchFamily="34" charset="0"/>
              </a:rPr>
              <a:t>graduarse</a:t>
            </a:r>
          </a:p>
        </p:txBody>
      </p:sp>
      <p:sp>
        <p:nvSpPr>
          <p:cNvPr id="11" name="CuadroTexto 10">
            <a:extLst>
              <a:ext uri="{FF2B5EF4-FFF2-40B4-BE49-F238E27FC236}">
                <a16:creationId xmlns:a16="http://schemas.microsoft.com/office/drawing/2014/main" id="{F4882BC5-ABA1-AA4D-BB53-62B34F05EDB6}"/>
              </a:ext>
            </a:extLst>
          </p:cNvPr>
          <p:cNvSpPr txBox="1"/>
          <p:nvPr/>
        </p:nvSpPr>
        <p:spPr>
          <a:xfrm>
            <a:off x="3705836" y="2512088"/>
            <a:ext cx="1547603" cy="2031325"/>
          </a:xfrm>
          <a:prstGeom prst="rect">
            <a:avLst/>
          </a:prstGeom>
          <a:noFill/>
        </p:spPr>
        <p:txBody>
          <a:bodyPr wrap="square" rtlCol="0">
            <a:spAutoFit/>
          </a:bodyPr>
          <a:lstStyle/>
          <a:p>
            <a:pPr algn="ctr"/>
            <a:r>
              <a:rPr lang="es-EC" sz="1400" dirty="0">
                <a:latin typeface="Arial" panose="020B0604020202020204" pitchFamily="34" charset="0"/>
                <a:cs typeface="Arial" panose="020B0604020202020204" pitchFamily="34" charset="0"/>
              </a:rPr>
              <a:t>Su número telefónico es 3058676788.</a:t>
            </a:r>
          </a:p>
          <a:p>
            <a:pPr algn="ctr"/>
            <a:r>
              <a:rPr lang="es-EC" sz="1400" dirty="0">
                <a:latin typeface="Arial" panose="020B0604020202020204" pitchFamily="34" charset="0"/>
                <a:cs typeface="Arial" panose="020B0604020202020204" pitchFamily="34" charset="0"/>
              </a:rPr>
              <a:t>Suelo encontrarlo en el banco del centro comercial.</a:t>
            </a:r>
          </a:p>
          <a:p>
            <a:pPr algn="ctr"/>
            <a:r>
              <a:rPr lang="es-EC" sz="1400" dirty="0">
                <a:latin typeface="Arial" panose="020B0604020202020204" pitchFamily="34" charset="0"/>
                <a:cs typeface="Arial" panose="020B0604020202020204" pitchFamily="34" charset="0"/>
              </a:rPr>
              <a:t>Amigo en Facebook</a:t>
            </a:r>
          </a:p>
        </p:txBody>
      </p:sp>
      <p:sp>
        <p:nvSpPr>
          <p:cNvPr id="12" name="CuadroTexto 11">
            <a:extLst>
              <a:ext uri="{FF2B5EF4-FFF2-40B4-BE49-F238E27FC236}">
                <a16:creationId xmlns:a16="http://schemas.microsoft.com/office/drawing/2014/main" id="{4B3CC08C-5F00-CD4A-A628-3CEBE376759A}"/>
              </a:ext>
            </a:extLst>
          </p:cNvPr>
          <p:cNvSpPr txBox="1"/>
          <p:nvPr/>
        </p:nvSpPr>
        <p:spPr>
          <a:xfrm>
            <a:off x="5396748" y="2512088"/>
            <a:ext cx="1547603" cy="1600438"/>
          </a:xfrm>
          <a:prstGeom prst="rect">
            <a:avLst/>
          </a:prstGeom>
          <a:noFill/>
        </p:spPr>
        <p:txBody>
          <a:bodyPr wrap="square" rtlCol="0">
            <a:spAutoFit/>
          </a:bodyPr>
          <a:lstStyle/>
          <a:p>
            <a:pPr algn="ctr"/>
            <a:r>
              <a:rPr lang="es-EC" sz="1400" dirty="0">
                <a:latin typeface="Arial" panose="020B0604020202020204" pitchFamily="34" charset="0"/>
                <a:cs typeface="Arial" panose="020B0604020202020204" pitchFamily="34" charset="0"/>
              </a:rPr>
              <a:t>Me contacté telefónicamente. Se encuentra bien, terminando su tesis. Trabaja en un ministerio estatal.</a:t>
            </a:r>
          </a:p>
        </p:txBody>
      </p:sp>
      <p:sp>
        <p:nvSpPr>
          <p:cNvPr id="13" name="CuadroTexto 12">
            <a:extLst>
              <a:ext uri="{FF2B5EF4-FFF2-40B4-BE49-F238E27FC236}">
                <a16:creationId xmlns:a16="http://schemas.microsoft.com/office/drawing/2014/main" id="{97550C7B-D384-5641-BE45-EBC0414CF291}"/>
              </a:ext>
            </a:extLst>
          </p:cNvPr>
          <p:cNvSpPr txBox="1"/>
          <p:nvPr/>
        </p:nvSpPr>
        <p:spPr>
          <a:xfrm>
            <a:off x="7052659" y="2512088"/>
            <a:ext cx="1547603" cy="1815882"/>
          </a:xfrm>
          <a:prstGeom prst="rect">
            <a:avLst/>
          </a:prstGeom>
          <a:noFill/>
        </p:spPr>
        <p:txBody>
          <a:bodyPr wrap="square" rtlCol="0">
            <a:spAutoFit/>
          </a:bodyPr>
          <a:lstStyle/>
          <a:p>
            <a:pPr algn="ctr"/>
            <a:r>
              <a:rPr lang="es-EC" sz="1400" dirty="0">
                <a:latin typeface="Arial" panose="020B0604020202020204" pitchFamily="34" charset="0"/>
                <a:cs typeface="Arial" panose="020B0604020202020204" pitchFamily="34" charset="0"/>
              </a:rPr>
              <a:t>Señor, bendice a Aníbal. Espero que llegue a conocerte y sea uno de mis primeros discípulos multiplicadores.</a:t>
            </a:r>
          </a:p>
        </p:txBody>
      </p:sp>
    </p:spTree>
    <p:extLst>
      <p:ext uri="{BB962C8B-B14F-4D97-AF65-F5344CB8AC3E}">
        <p14:creationId xmlns:p14="http://schemas.microsoft.com/office/powerpoint/2010/main" val="240925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7D726FD4-446A-9348-A0B7-96EBF7BBE00B}"/>
              </a:ext>
            </a:extLst>
          </p:cNvPr>
          <p:cNvPicPr>
            <a:picLocks noChangeAspect="1"/>
          </p:cNvPicPr>
          <p:nvPr/>
        </p:nvPicPr>
        <p:blipFill rotWithShape="1">
          <a:blip r:embed="rId3"/>
          <a:srcRect t="5556" b="5555"/>
          <a:stretch/>
        </p:blipFill>
        <p:spPr>
          <a:xfrm>
            <a:off x="-15910" y="12770"/>
            <a:ext cx="9236110" cy="5131172"/>
          </a:xfrm>
          <a:prstGeom prst="rect">
            <a:avLst/>
          </a:prstGeom>
        </p:spPr>
      </p:pic>
      <p:pic>
        <p:nvPicPr>
          <p:cNvPr id="15" name="Imagen 14">
            <a:extLst>
              <a:ext uri="{FF2B5EF4-FFF2-40B4-BE49-F238E27FC236}">
                <a16:creationId xmlns:a16="http://schemas.microsoft.com/office/drawing/2014/main" id="{B6403CFA-8D85-954E-B63D-E0866AB3E9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4106" y="1905491"/>
            <a:ext cx="3208924" cy="1806624"/>
          </a:xfrm>
          <a:prstGeom prst="rect">
            <a:avLst/>
          </a:prstGeom>
        </p:spPr>
      </p:pic>
      <p:sp>
        <p:nvSpPr>
          <p:cNvPr id="3" name="Título 1"/>
          <p:cNvSpPr txBox="1">
            <a:spLocks/>
          </p:cNvSpPr>
          <p:nvPr/>
        </p:nvSpPr>
        <p:spPr>
          <a:xfrm>
            <a:off x="233714" y="138363"/>
            <a:ext cx="7680200" cy="4466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kern="1200">
                <a:solidFill>
                  <a:schemeClr val="bg1"/>
                </a:solidFill>
                <a:latin typeface="Arial" charset="0"/>
                <a:ea typeface="Arial" charset="0"/>
                <a:cs typeface="Arial" charset="0"/>
              </a:defRPr>
            </a:lvl1pPr>
          </a:lstStyle>
          <a:p>
            <a:r>
              <a:rPr lang="es-ES" dirty="0"/>
              <a:t>III. HERRAMIENTAS PARA EL ANÁLISIS DEL </a:t>
            </a:r>
          </a:p>
          <a:p>
            <a:r>
              <a:rPr lang="es-ES" dirty="0"/>
              <a:t>LA COMUNIDAD</a:t>
            </a:r>
          </a:p>
        </p:txBody>
      </p:sp>
      <p:sp>
        <p:nvSpPr>
          <p:cNvPr id="6" name="CuadroTexto 5">
            <a:extLst>
              <a:ext uri="{FF2B5EF4-FFF2-40B4-BE49-F238E27FC236}">
                <a16:creationId xmlns:a16="http://schemas.microsoft.com/office/drawing/2014/main" id="{AA0588F4-C335-AC4C-97E5-52F676286AB0}"/>
              </a:ext>
            </a:extLst>
          </p:cNvPr>
          <p:cNvSpPr txBox="1"/>
          <p:nvPr/>
        </p:nvSpPr>
        <p:spPr>
          <a:xfrm>
            <a:off x="233714" y="971351"/>
            <a:ext cx="7919686" cy="400110"/>
          </a:xfrm>
          <a:prstGeom prst="rect">
            <a:avLst/>
          </a:prstGeom>
          <a:noFill/>
        </p:spPr>
        <p:txBody>
          <a:bodyPr wrap="square" rtlCol="0">
            <a:spAutoFit/>
          </a:bodyPr>
          <a:lstStyle/>
          <a:p>
            <a:pPr marL="457200" indent="-457200">
              <a:buFont typeface="+mj-lt"/>
              <a:buAutoNum type="arabicPeriod" startAt="2"/>
            </a:pPr>
            <a:r>
              <a:rPr lang="es-EC" sz="2000" b="1" dirty="0">
                <a:latin typeface="Arial" panose="020B0604020202020204" pitchFamily="34" charset="0"/>
                <a:cs typeface="Arial" panose="020B0604020202020204" pitchFamily="34" charset="0"/>
              </a:rPr>
              <a:t> ANÁLISIS DE LA ZONA DE PLANTACIÓN</a:t>
            </a:r>
          </a:p>
        </p:txBody>
      </p:sp>
      <p:pic>
        <p:nvPicPr>
          <p:cNvPr id="7" name="Imagen 6">
            <a:extLst>
              <a:ext uri="{FF2B5EF4-FFF2-40B4-BE49-F238E27FC236}">
                <a16:creationId xmlns:a16="http://schemas.microsoft.com/office/drawing/2014/main" id="{2323C143-E9B0-2D4F-B8B2-B35A1418C6C6}"/>
              </a:ext>
            </a:extLst>
          </p:cNvPr>
          <p:cNvPicPr>
            <a:picLocks noChangeAspect="1"/>
          </p:cNvPicPr>
          <p:nvPr/>
        </p:nvPicPr>
        <p:blipFill>
          <a:blip r:embed="rId5"/>
          <a:stretch>
            <a:fillRect/>
          </a:stretch>
        </p:blipFill>
        <p:spPr>
          <a:xfrm>
            <a:off x="8061245" y="990931"/>
            <a:ext cx="374319" cy="360950"/>
          </a:xfrm>
          <a:prstGeom prst="rect">
            <a:avLst/>
          </a:prstGeom>
        </p:spPr>
      </p:pic>
      <p:pic>
        <p:nvPicPr>
          <p:cNvPr id="11" name="Imagen 10">
            <a:extLst>
              <a:ext uri="{FF2B5EF4-FFF2-40B4-BE49-F238E27FC236}">
                <a16:creationId xmlns:a16="http://schemas.microsoft.com/office/drawing/2014/main" id="{7F0D7C08-5504-8847-9EF3-290D117C4F7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7213312" y="4212807"/>
            <a:ext cx="802968" cy="790522"/>
          </a:xfrm>
          <a:prstGeom prst="rect">
            <a:avLst/>
          </a:prstGeom>
        </p:spPr>
      </p:pic>
      <p:pic>
        <p:nvPicPr>
          <p:cNvPr id="12" name="Imagen 11">
            <a:extLst>
              <a:ext uri="{FF2B5EF4-FFF2-40B4-BE49-F238E27FC236}">
                <a16:creationId xmlns:a16="http://schemas.microsoft.com/office/drawing/2014/main" id="{E0E50BC3-D5A7-EC4F-A8B9-E00B80E2BEE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flipH="1">
            <a:off x="5643255" y="4226730"/>
            <a:ext cx="802969" cy="781869"/>
          </a:xfrm>
          <a:prstGeom prst="rect">
            <a:avLst/>
          </a:prstGeom>
        </p:spPr>
      </p:pic>
      <p:pic>
        <p:nvPicPr>
          <p:cNvPr id="13" name="Imagen 12">
            <a:extLst>
              <a:ext uri="{FF2B5EF4-FFF2-40B4-BE49-F238E27FC236}">
                <a16:creationId xmlns:a16="http://schemas.microsoft.com/office/drawing/2014/main" id="{F12F7A8D-8CD3-BE48-91C5-35D670BC7D1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6435338" y="4163311"/>
            <a:ext cx="802969" cy="840018"/>
          </a:xfrm>
          <a:prstGeom prst="rect">
            <a:avLst/>
          </a:prstGeom>
        </p:spPr>
      </p:pic>
      <p:pic>
        <p:nvPicPr>
          <p:cNvPr id="14" name="Imagen 13">
            <a:extLst>
              <a:ext uri="{FF2B5EF4-FFF2-40B4-BE49-F238E27FC236}">
                <a16:creationId xmlns:a16="http://schemas.microsoft.com/office/drawing/2014/main" id="{048F50CE-7D27-A142-9161-B24C00515F9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flipH="1">
            <a:off x="7913914" y="4209449"/>
            <a:ext cx="819116" cy="794658"/>
          </a:xfrm>
          <a:prstGeom prst="rect">
            <a:avLst/>
          </a:prstGeom>
        </p:spPr>
      </p:pic>
      <p:sp>
        <p:nvSpPr>
          <p:cNvPr id="16" name="Marcador de contenido 2">
            <a:extLst>
              <a:ext uri="{FF2B5EF4-FFF2-40B4-BE49-F238E27FC236}">
                <a16:creationId xmlns:a16="http://schemas.microsoft.com/office/drawing/2014/main" id="{56B74D6A-BD70-F04D-96CD-A01144B97142}"/>
              </a:ext>
            </a:extLst>
          </p:cNvPr>
          <p:cNvSpPr txBox="1">
            <a:spLocks/>
          </p:cNvSpPr>
          <p:nvPr/>
        </p:nvSpPr>
        <p:spPr>
          <a:xfrm>
            <a:off x="1116210" y="1503617"/>
            <a:ext cx="3706912" cy="273538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1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mj-lt"/>
              <a:buAutoNum type="alphaLcPeriod"/>
            </a:pPr>
            <a:r>
              <a:rPr lang="es-ES_tradnl" dirty="0"/>
              <a:t>Caminata de oración</a:t>
            </a:r>
          </a:p>
          <a:p>
            <a:pPr marL="342900" indent="-342900">
              <a:buFont typeface="+mj-lt"/>
              <a:buAutoNum type="alphaLcPeriod"/>
            </a:pPr>
            <a:endParaRPr lang="es-ES_tradnl" dirty="0"/>
          </a:p>
          <a:p>
            <a:pPr marL="342900" indent="-342900">
              <a:buFont typeface="+mj-lt"/>
              <a:buAutoNum type="alphaLcPeriod"/>
            </a:pPr>
            <a:r>
              <a:rPr lang="es-ES_tradnl" dirty="0"/>
              <a:t>Mapa de la zona de plantación</a:t>
            </a:r>
          </a:p>
          <a:p>
            <a:pPr marL="342900" indent="-342900">
              <a:buFont typeface="+mj-lt"/>
              <a:buAutoNum type="alphaLcPeriod"/>
            </a:pPr>
            <a:endParaRPr lang="es-ES_tradnl" dirty="0"/>
          </a:p>
          <a:p>
            <a:pPr marL="342900" indent="-342900">
              <a:buFont typeface="+mj-lt"/>
              <a:buAutoNum type="alphaLcPeriod"/>
            </a:pPr>
            <a:r>
              <a:rPr lang="es-ES_tradnl" dirty="0"/>
              <a:t>Entrevista</a:t>
            </a:r>
          </a:p>
          <a:p>
            <a:pPr marL="342900" indent="-342900">
              <a:buFont typeface="+mj-lt"/>
              <a:buAutoNum type="alphaLcPeriod"/>
            </a:pPr>
            <a:endParaRPr lang="es-ES_tradnl" dirty="0"/>
          </a:p>
          <a:p>
            <a:pPr marL="342900" indent="-342900">
              <a:buFont typeface="+mj-lt"/>
              <a:buAutoNum type="alphaLcPeriod"/>
            </a:pPr>
            <a:r>
              <a:rPr lang="es-ES_tradnl" dirty="0"/>
              <a:t>Resumen</a:t>
            </a:r>
          </a:p>
        </p:txBody>
      </p:sp>
      <p:pic>
        <p:nvPicPr>
          <p:cNvPr id="18" name="Imagen 17">
            <a:extLst>
              <a:ext uri="{FF2B5EF4-FFF2-40B4-BE49-F238E27FC236}">
                <a16:creationId xmlns:a16="http://schemas.microsoft.com/office/drawing/2014/main" id="{D41AC3D9-239B-3548-89A7-30A52D9ABF9E}"/>
              </a:ext>
            </a:extLst>
          </p:cNvPr>
          <p:cNvPicPr>
            <a:picLocks noChangeAspect="1"/>
          </p:cNvPicPr>
          <p:nvPr/>
        </p:nvPicPr>
        <p:blipFill>
          <a:blip r:embed="rId10"/>
          <a:stretch>
            <a:fillRect/>
          </a:stretch>
        </p:blipFill>
        <p:spPr>
          <a:xfrm>
            <a:off x="622852" y="4250464"/>
            <a:ext cx="380800" cy="367200"/>
          </a:xfrm>
          <a:prstGeom prst="rect">
            <a:avLst/>
          </a:prstGeom>
        </p:spPr>
      </p:pic>
      <p:pic>
        <p:nvPicPr>
          <p:cNvPr id="20" name="Imagen 19">
            <a:extLst>
              <a:ext uri="{FF2B5EF4-FFF2-40B4-BE49-F238E27FC236}">
                <a16:creationId xmlns:a16="http://schemas.microsoft.com/office/drawing/2014/main" id="{9C8C04B0-FBE1-FA4E-BFF8-3BB734A76358}"/>
              </a:ext>
            </a:extLst>
          </p:cNvPr>
          <p:cNvPicPr>
            <a:picLocks noChangeAspect="1"/>
          </p:cNvPicPr>
          <p:nvPr/>
        </p:nvPicPr>
        <p:blipFill>
          <a:blip r:embed="rId5"/>
          <a:stretch>
            <a:fillRect/>
          </a:stretch>
        </p:blipFill>
        <p:spPr>
          <a:xfrm>
            <a:off x="622852" y="1505218"/>
            <a:ext cx="374319" cy="360950"/>
          </a:xfrm>
          <a:prstGeom prst="rect">
            <a:avLst/>
          </a:prstGeom>
        </p:spPr>
      </p:pic>
      <p:pic>
        <p:nvPicPr>
          <p:cNvPr id="21" name="Imagen 20">
            <a:extLst>
              <a:ext uri="{FF2B5EF4-FFF2-40B4-BE49-F238E27FC236}">
                <a16:creationId xmlns:a16="http://schemas.microsoft.com/office/drawing/2014/main" id="{A81830B9-818E-D647-A669-A80C9DB7CFDE}"/>
              </a:ext>
            </a:extLst>
          </p:cNvPr>
          <p:cNvPicPr>
            <a:picLocks noChangeAspect="1"/>
          </p:cNvPicPr>
          <p:nvPr/>
        </p:nvPicPr>
        <p:blipFill>
          <a:blip r:embed="rId11"/>
          <a:stretch>
            <a:fillRect/>
          </a:stretch>
        </p:blipFill>
        <p:spPr>
          <a:xfrm>
            <a:off x="622852" y="2995694"/>
            <a:ext cx="380801" cy="367200"/>
          </a:xfrm>
          <a:prstGeom prst="rect">
            <a:avLst/>
          </a:prstGeom>
        </p:spPr>
      </p:pic>
      <p:pic>
        <p:nvPicPr>
          <p:cNvPr id="22" name="Imagen 21">
            <a:extLst>
              <a:ext uri="{FF2B5EF4-FFF2-40B4-BE49-F238E27FC236}">
                <a16:creationId xmlns:a16="http://schemas.microsoft.com/office/drawing/2014/main" id="{C7EED6AC-6E38-C84D-9D67-36DB07B072DB}"/>
              </a:ext>
            </a:extLst>
          </p:cNvPr>
          <p:cNvPicPr>
            <a:picLocks noChangeAspect="1"/>
          </p:cNvPicPr>
          <p:nvPr/>
        </p:nvPicPr>
        <p:blipFill>
          <a:blip r:embed="rId11"/>
          <a:stretch>
            <a:fillRect/>
          </a:stretch>
        </p:blipFill>
        <p:spPr>
          <a:xfrm>
            <a:off x="622852" y="3747182"/>
            <a:ext cx="380801" cy="367200"/>
          </a:xfrm>
          <a:prstGeom prst="rect">
            <a:avLst/>
          </a:prstGeom>
        </p:spPr>
      </p:pic>
      <p:pic>
        <p:nvPicPr>
          <p:cNvPr id="23" name="Imagen 22">
            <a:extLst>
              <a:ext uri="{FF2B5EF4-FFF2-40B4-BE49-F238E27FC236}">
                <a16:creationId xmlns:a16="http://schemas.microsoft.com/office/drawing/2014/main" id="{950D7B05-9C59-6546-AA70-CED82C97C942}"/>
              </a:ext>
            </a:extLst>
          </p:cNvPr>
          <p:cNvPicPr>
            <a:picLocks noChangeAspect="1"/>
          </p:cNvPicPr>
          <p:nvPr/>
        </p:nvPicPr>
        <p:blipFill>
          <a:blip r:embed="rId5"/>
          <a:stretch>
            <a:fillRect/>
          </a:stretch>
        </p:blipFill>
        <p:spPr>
          <a:xfrm>
            <a:off x="622852" y="2250456"/>
            <a:ext cx="374319" cy="360950"/>
          </a:xfrm>
          <a:prstGeom prst="rect">
            <a:avLst/>
          </a:prstGeom>
        </p:spPr>
      </p:pic>
    </p:spTree>
    <p:extLst>
      <p:ext uri="{BB962C8B-B14F-4D97-AF65-F5344CB8AC3E}">
        <p14:creationId xmlns:p14="http://schemas.microsoft.com/office/powerpoint/2010/main" val="185308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fade">
                                      <p:cBhvr>
                                        <p:cTn id="27" dur="500"/>
                                        <p:tgtEl>
                                          <p:spTgt spid="16">
                                            <p:txEl>
                                              <p:pRg st="6" end="6"/>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683FC09-F65D-1441-A05B-94EC5392E6F6}"/>
              </a:ext>
            </a:extLst>
          </p:cNvPr>
          <p:cNvPicPr>
            <a:picLocks noChangeAspect="1"/>
          </p:cNvPicPr>
          <p:nvPr/>
        </p:nvPicPr>
        <p:blipFill>
          <a:blip r:embed="rId2"/>
          <a:stretch>
            <a:fillRect/>
          </a:stretch>
        </p:blipFill>
        <p:spPr>
          <a:xfrm>
            <a:off x="0" y="0"/>
            <a:ext cx="9220200" cy="5238750"/>
          </a:xfrm>
          <a:prstGeom prst="rect">
            <a:avLst/>
          </a:prstGeom>
        </p:spPr>
      </p:pic>
      <p:sp>
        <p:nvSpPr>
          <p:cNvPr id="3" name="Título 1"/>
          <p:cNvSpPr txBox="1">
            <a:spLocks/>
          </p:cNvSpPr>
          <p:nvPr/>
        </p:nvSpPr>
        <p:spPr>
          <a:xfrm>
            <a:off x="233714" y="138363"/>
            <a:ext cx="7680200" cy="4466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kern="1200">
                <a:solidFill>
                  <a:schemeClr val="bg1"/>
                </a:solidFill>
                <a:latin typeface="Arial" charset="0"/>
                <a:ea typeface="Arial" charset="0"/>
                <a:cs typeface="Arial" charset="0"/>
              </a:defRPr>
            </a:lvl1pPr>
          </a:lstStyle>
          <a:p>
            <a:r>
              <a:rPr lang="es-ES_tradnl" dirty="0"/>
              <a:t>IV. APLICACIÓN, PLAN DE ACCIÓN Y METAS</a:t>
            </a:r>
            <a:endParaRPr lang="es-ES" dirty="0"/>
          </a:p>
        </p:txBody>
      </p:sp>
      <p:sp>
        <p:nvSpPr>
          <p:cNvPr id="4" name="Rectángulo 3">
            <a:extLst>
              <a:ext uri="{FF2B5EF4-FFF2-40B4-BE49-F238E27FC236}">
                <a16:creationId xmlns:a16="http://schemas.microsoft.com/office/drawing/2014/main" id="{99FC9282-2DF0-9543-BABE-118752BBC2B9}"/>
              </a:ext>
            </a:extLst>
          </p:cNvPr>
          <p:cNvSpPr/>
          <p:nvPr/>
        </p:nvSpPr>
        <p:spPr>
          <a:xfrm>
            <a:off x="609600" y="1295221"/>
            <a:ext cx="7692851" cy="1200329"/>
          </a:xfrm>
          <a:prstGeom prst="rect">
            <a:avLst/>
          </a:prstGeom>
        </p:spPr>
        <p:txBody>
          <a:bodyPr wrap="square">
            <a:spAutoFit/>
          </a:bodyPr>
          <a:lstStyle/>
          <a:p>
            <a:pPr marL="342900" indent="-342900" algn="just">
              <a:buFont typeface="+mj-lt"/>
              <a:buAutoNum type="arabicPeriod"/>
            </a:pPr>
            <a:r>
              <a:rPr lang="es-EC" dirty="0">
                <a:latin typeface="Roboto" pitchFamily="2" charset="0"/>
              </a:rPr>
              <a:t>Aplicar la herramienta de análisis de la comunidad a su zona de plantación.</a:t>
            </a:r>
          </a:p>
          <a:p>
            <a:pPr marL="342900" indent="-342900" algn="just">
              <a:buFont typeface="+mj-lt"/>
              <a:buAutoNum type="arabicPeriod"/>
            </a:pPr>
            <a:endParaRPr lang="es-EC" dirty="0">
              <a:latin typeface="Roboto" pitchFamily="2" charset="0"/>
            </a:endParaRPr>
          </a:p>
          <a:p>
            <a:pPr marL="342900" indent="-342900" algn="just">
              <a:buFont typeface="+mj-lt"/>
              <a:buAutoNum type="arabicPeriod"/>
            </a:pPr>
            <a:r>
              <a:rPr lang="es-EC" dirty="0">
                <a:latin typeface="Roboto" pitchFamily="2" charset="0"/>
              </a:rPr>
              <a:t>Preparar un devocional sobre </a:t>
            </a:r>
            <a:r>
              <a:rPr lang="es-EC" i="1" dirty="0">
                <a:latin typeface="Roboto" pitchFamily="2" charset="0"/>
              </a:rPr>
              <a:t>“la oración en la vida del plantador”</a:t>
            </a:r>
            <a:r>
              <a:rPr lang="es-EC" dirty="0">
                <a:latin typeface="Roboto" pitchFamily="2" charset="0"/>
              </a:rPr>
              <a:t>.</a:t>
            </a:r>
            <a:endParaRPr lang="es-EC" dirty="0">
              <a:effectLst/>
              <a:latin typeface="Roboto" pitchFamily="2" charset="0"/>
            </a:endParaRPr>
          </a:p>
        </p:txBody>
      </p:sp>
    </p:spTree>
    <p:extLst>
      <p:ext uri="{BB962C8B-B14F-4D97-AF65-F5344CB8AC3E}">
        <p14:creationId xmlns:p14="http://schemas.microsoft.com/office/powerpoint/2010/main" val="266191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CE61AAA-8B8E-484D-A7A6-E45782AF965F}"/>
              </a:ext>
            </a:extLst>
          </p:cNvPr>
          <p:cNvPicPr>
            <a:picLocks noChangeAspect="1"/>
          </p:cNvPicPr>
          <p:nvPr/>
        </p:nvPicPr>
        <p:blipFill>
          <a:blip r:embed="rId2"/>
          <a:stretch>
            <a:fillRect/>
          </a:stretch>
        </p:blipFill>
        <p:spPr>
          <a:xfrm>
            <a:off x="0" y="0"/>
            <a:ext cx="9220200" cy="5238750"/>
          </a:xfrm>
          <a:prstGeom prst="rect">
            <a:avLst/>
          </a:prstGeom>
        </p:spPr>
      </p:pic>
      <p:sp>
        <p:nvSpPr>
          <p:cNvPr id="8" name="Pentágono 7">
            <a:hlinkClick r:id="" action="ppaction://noaction" highlightClick="1"/>
            <a:extLst>
              <a:ext uri="{FF2B5EF4-FFF2-40B4-BE49-F238E27FC236}">
                <a16:creationId xmlns:a16="http://schemas.microsoft.com/office/drawing/2014/main" id="{F388F65D-F9BE-9D4B-96E5-9AB3EA9118EE}"/>
              </a:ext>
            </a:extLst>
          </p:cNvPr>
          <p:cNvSpPr>
            <a:spLocks noChangeArrowheads="1"/>
          </p:cNvSpPr>
          <p:nvPr/>
        </p:nvSpPr>
        <p:spPr bwMode="auto">
          <a:xfrm>
            <a:off x="5365384" y="3054441"/>
            <a:ext cx="2700000" cy="1509937"/>
          </a:xfrm>
          <a:prstGeom prst="homePlate">
            <a:avLst>
              <a:gd name="adj" fmla="val 21658"/>
            </a:avLst>
          </a:prstGeom>
          <a:gradFill flip="none" rotWithShape="1">
            <a:gsLst>
              <a:gs pos="0">
                <a:srgbClr val="2952A1">
                  <a:shade val="30000"/>
                  <a:satMod val="115000"/>
                </a:srgbClr>
              </a:gs>
              <a:gs pos="50000">
                <a:srgbClr val="2952A1">
                  <a:shade val="67500"/>
                  <a:satMod val="115000"/>
                </a:srgbClr>
              </a:gs>
              <a:gs pos="100000">
                <a:srgbClr val="2952A1">
                  <a:shade val="100000"/>
                  <a:satMod val="115000"/>
                </a:srgbClr>
              </a:gs>
            </a:gsLst>
            <a:lin ang="2700000" scaled="1"/>
            <a:tileRect/>
          </a:gradFill>
          <a:ln w="50800">
            <a:solidFill>
              <a:schemeClr val="bg1"/>
            </a:solidFill>
            <a:miter lim="800000"/>
            <a:headEnd/>
            <a:tailEnd/>
          </a:ln>
          <a:effectLst/>
        </p:spPr>
        <p:txBody>
          <a:bodyPr wrap="none" lIns="360000" tIns="180000" rIns="0" bIns="0" anchor="t" anchorCtr="1"/>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400" b="1" i="0" u="none" strike="noStrike" kern="1200" cap="none" spc="0" normalizeH="0" baseline="0" noProof="0" dirty="0">
                <a:ln>
                  <a:noFill/>
                </a:ln>
                <a:solidFill>
                  <a:prstClr val="white"/>
                </a:solidFill>
                <a:effectLst/>
                <a:uLnTx/>
                <a:uFillTx/>
                <a:latin typeface="Arial"/>
                <a:ea typeface="+mn-ea"/>
                <a:cs typeface="Arial"/>
              </a:rPr>
              <a:t>TAREA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prstClr val="white"/>
                </a:solidFill>
                <a:effectLst/>
                <a:uLnTx/>
                <a:uFillTx/>
                <a:latin typeface="Arial" panose="020B0604020202020204"/>
                <a:ea typeface="+mn-ea"/>
                <a:cs typeface="+mn-cs"/>
              </a:rPr>
              <a:t>Análisis de la comunidad</a:t>
            </a:r>
          </a:p>
        </p:txBody>
      </p:sp>
      <p:sp>
        <p:nvSpPr>
          <p:cNvPr id="2" name="Título 1">
            <a:extLst>
              <a:ext uri="{FF2B5EF4-FFF2-40B4-BE49-F238E27FC236}">
                <a16:creationId xmlns:a16="http://schemas.microsoft.com/office/drawing/2014/main" id="{8E4A8272-5585-2B46-9DFB-DC3DAF3E2403}"/>
              </a:ext>
            </a:extLst>
          </p:cNvPr>
          <p:cNvSpPr>
            <a:spLocks noGrp="1"/>
          </p:cNvSpPr>
          <p:nvPr>
            <p:ph type="title"/>
          </p:nvPr>
        </p:nvSpPr>
        <p:spPr/>
        <p:txBody>
          <a:bodyPr/>
          <a:lstStyle/>
          <a:p>
            <a:r>
              <a:rPr lang="es-EC" dirty="0"/>
              <a:t>EN EL MÓDULO 2</a:t>
            </a:r>
          </a:p>
        </p:txBody>
      </p:sp>
      <p:sp>
        <p:nvSpPr>
          <p:cNvPr id="3" name="Marcador de contenido 2">
            <a:extLst>
              <a:ext uri="{FF2B5EF4-FFF2-40B4-BE49-F238E27FC236}">
                <a16:creationId xmlns:a16="http://schemas.microsoft.com/office/drawing/2014/main" id="{60FE91FC-D150-D647-970D-05740EFF7ABB}"/>
              </a:ext>
            </a:extLst>
          </p:cNvPr>
          <p:cNvSpPr txBox="1">
            <a:spLocks/>
          </p:cNvSpPr>
          <p:nvPr/>
        </p:nvSpPr>
        <p:spPr>
          <a:xfrm>
            <a:off x="753626" y="1341258"/>
            <a:ext cx="7526216" cy="1098842"/>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a:buChar char="•"/>
              <a:defRPr sz="1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00000"/>
              </a:lnSpc>
              <a:buNone/>
              <a:defRPr/>
            </a:pPr>
            <a:r>
              <a:rPr lang="es-EC" sz="1600" i="1" dirty="0">
                <a:solidFill>
                  <a:prstClr val="black"/>
                </a:solidFill>
              </a:rPr>
              <a:t>Al finalizar este módulo el participante estará en capacidad de: Entender el proceso evangelizador, inspirado en una teología bíblica de la misión de Dios, consciente del contenido del evangelio y usando herramientas prácticas hacia la plantación de la nueva iglesia</a:t>
            </a:r>
            <a:r>
              <a:rPr kumimoji="0" lang="es-EC" sz="1600" b="0" i="0" u="none" strike="noStrike" kern="1200" cap="none" spc="0" normalizeH="0" baseline="0" noProof="0" dirty="0">
                <a:ln>
                  <a:noFill/>
                </a:ln>
                <a:solidFill>
                  <a:prstClr val="black"/>
                </a:solidFill>
                <a:effectLst/>
                <a:uLnTx/>
                <a:uFillTx/>
                <a:latin typeface="Arial" charset="0"/>
                <a:cs typeface="Arial" charset="0"/>
              </a:rPr>
              <a:t>.</a:t>
            </a:r>
          </a:p>
        </p:txBody>
      </p:sp>
      <p:sp>
        <p:nvSpPr>
          <p:cNvPr id="4" name="Pentágono 3">
            <a:hlinkClick r:id="" action="ppaction://noaction" highlightClick="1"/>
            <a:extLst>
              <a:ext uri="{FF2B5EF4-FFF2-40B4-BE49-F238E27FC236}">
                <a16:creationId xmlns:a16="http://schemas.microsoft.com/office/drawing/2014/main" id="{923D33F7-D406-F048-A111-88F1168138A5}"/>
              </a:ext>
            </a:extLst>
          </p:cNvPr>
          <p:cNvSpPr>
            <a:spLocks noChangeArrowheads="1"/>
          </p:cNvSpPr>
          <p:nvPr/>
        </p:nvSpPr>
        <p:spPr bwMode="auto">
          <a:xfrm>
            <a:off x="3059505" y="3054441"/>
            <a:ext cx="2700000" cy="1509937"/>
          </a:xfrm>
          <a:prstGeom prst="homePlate">
            <a:avLst>
              <a:gd name="adj" fmla="val 21658"/>
            </a:avLst>
          </a:prstGeom>
          <a:gradFill flip="none" rotWithShape="1">
            <a:gsLst>
              <a:gs pos="0">
                <a:srgbClr val="2952A1">
                  <a:shade val="30000"/>
                  <a:satMod val="115000"/>
                </a:srgbClr>
              </a:gs>
              <a:gs pos="50000">
                <a:srgbClr val="2952A1">
                  <a:shade val="67500"/>
                  <a:satMod val="115000"/>
                </a:srgbClr>
              </a:gs>
              <a:gs pos="100000">
                <a:srgbClr val="2952A1">
                  <a:shade val="100000"/>
                  <a:satMod val="115000"/>
                </a:srgbClr>
              </a:gs>
            </a:gsLst>
            <a:lin ang="2700000" scaled="1"/>
            <a:tileRect/>
          </a:gradFill>
          <a:ln w="50800">
            <a:solidFill>
              <a:schemeClr val="bg1"/>
            </a:solidFill>
            <a:miter lim="800000"/>
            <a:headEnd/>
            <a:tailEnd/>
          </a:ln>
          <a:effectLst/>
        </p:spPr>
        <p:txBody>
          <a:bodyPr wrap="none" lIns="540000" tIns="180000" rIns="0" bIns="0" anchor="t" anchorCtr="1"/>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400" b="1" i="0" u="none" strike="noStrike" kern="1200" cap="none" spc="0" normalizeH="0" baseline="0" noProof="0" dirty="0">
                <a:ln>
                  <a:noFill/>
                </a:ln>
                <a:solidFill>
                  <a:prstClr val="white"/>
                </a:solidFill>
                <a:effectLst/>
                <a:uLnTx/>
                <a:uFillTx/>
                <a:latin typeface="Arial"/>
                <a:ea typeface="+mn-ea"/>
                <a:cs typeface="Arial"/>
              </a:rPr>
              <a:t>HERRAMIENTA</a:t>
            </a:r>
          </a:p>
          <a:p>
            <a:pPr lvl="0">
              <a:defRPr/>
            </a:pPr>
            <a:r>
              <a:rPr lang="es-EC" sz="1400" dirty="0">
                <a:solidFill>
                  <a:prstClr val="white"/>
                </a:solidFill>
              </a:rPr>
              <a:t> Análisis de círculos</a:t>
            </a:r>
          </a:p>
          <a:p>
            <a:pPr lvl="0">
              <a:defRPr/>
            </a:pPr>
            <a:r>
              <a:rPr lang="es-EC" sz="1400" dirty="0">
                <a:solidFill>
                  <a:prstClr val="white"/>
                </a:solidFill>
              </a:rPr>
              <a:t>de influencia</a:t>
            </a:r>
          </a:p>
          <a:p>
            <a:pPr lvl="0">
              <a:defRPr/>
            </a:pPr>
            <a:r>
              <a:rPr lang="es-EC" sz="1400" dirty="0">
                <a:solidFill>
                  <a:prstClr val="white"/>
                </a:solidFill>
              </a:rPr>
              <a:t> Análisis de zona</a:t>
            </a:r>
          </a:p>
          <a:p>
            <a:pPr lvl="0">
              <a:defRPr/>
            </a:pPr>
            <a:r>
              <a:rPr lang="es-EC" sz="1400" dirty="0">
                <a:solidFill>
                  <a:prstClr val="white"/>
                </a:solidFill>
              </a:rPr>
              <a:t>de plantación</a:t>
            </a:r>
          </a:p>
        </p:txBody>
      </p:sp>
      <p:sp>
        <p:nvSpPr>
          <p:cNvPr id="5" name="Pentágono 4">
            <a:hlinkClick r:id="" action="ppaction://noaction" highlightClick="1"/>
            <a:extLst>
              <a:ext uri="{FF2B5EF4-FFF2-40B4-BE49-F238E27FC236}">
                <a16:creationId xmlns:a16="http://schemas.microsoft.com/office/drawing/2014/main" id="{5B514EA0-2A29-6D4D-B37F-DE256712881F}"/>
              </a:ext>
            </a:extLst>
          </p:cNvPr>
          <p:cNvSpPr>
            <a:spLocks noChangeArrowheads="1"/>
          </p:cNvSpPr>
          <p:nvPr/>
        </p:nvSpPr>
        <p:spPr bwMode="auto">
          <a:xfrm>
            <a:off x="753626" y="3054441"/>
            <a:ext cx="2700000" cy="1509937"/>
          </a:xfrm>
          <a:prstGeom prst="homePlate">
            <a:avLst>
              <a:gd name="adj" fmla="val 21658"/>
            </a:avLst>
          </a:prstGeom>
          <a:gradFill flip="none" rotWithShape="1">
            <a:gsLst>
              <a:gs pos="0">
                <a:srgbClr val="2952A1">
                  <a:shade val="30000"/>
                  <a:satMod val="115000"/>
                </a:srgbClr>
              </a:gs>
              <a:gs pos="50000">
                <a:srgbClr val="2952A1">
                  <a:shade val="67500"/>
                  <a:satMod val="115000"/>
                </a:srgbClr>
              </a:gs>
              <a:gs pos="100000">
                <a:srgbClr val="2952A1">
                  <a:shade val="100000"/>
                  <a:satMod val="115000"/>
                </a:srgbClr>
              </a:gs>
            </a:gsLst>
            <a:lin ang="2700000" scaled="1"/>
            <a:tileRect/>
          </a:gradFill>
          <a:ln w="50800">
            <a:solidFill>
              <a:schemeClr val="bg1"/>
            </a:solidFill>
            <a:miter lim="800000"/>
            <a:headEnd/>
            <a:tailEnd/>
          </a:ln>
          <a:effectLst/>
        </p:spPr>
        <p:txBody>
          <a:bodyPr wrap="none" lIns="180000" tIns="180000" rIns="0" bIns="0" anchor="t" anchorCtr="1"/>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400" b="1" i="0" u="none" strike="noStrike" kern="1200" cap="none" spc="0" normalizeH="0" baseline="0" noProof="0" dirty="0">
                <a:ln>
                  <a:noFill/>
                </a:ln>
                <a:solidFill>
                  <a:prstClr val="white"/>
                </a:solidFill>
                <a:effectLst/>
                <a:uLnTx/>
                <a:uFillTx/>
                <a:latin typeface="Arial"/>
                <a:ea typeface="+mn-ea"/>
                <a:cs typeface="Arial"/>
              </a:rPr>
              <a:t>HABILIDAD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white"/>
                </a:solidFill>
                <a:effectLst/>
                <a:uLnTx/>
                <a:uFillTx/>
                <a:latin typeface="Arial"/>
                <a:ea typeface="+mn-ea"/>
                <a:cs typeface="Arial"/>
              </a:rPr>
              <a:t>Análisis de la comunidad</a:t>
            </a:r>
            <a:endParaRPr kumimoji="0" lang="es-ES_tradnl" sz="1400" b="1" i="0" u="none" strike="noStrike" kern="1200" cap="none" spc="0" normalizeH="0" baseline="0" noProof="0" dirty="0">
              <a:ln>
                <a:noFill/>
              </a:ln>
              <a:solidFill>
                <a:prstClr val="white"/>
              </a:solidFill>
              <a:effectLst/>
              <a:uLnTx/>
              <a:uFillTx/>
              <a:latin typeface="Arial"/>
              <a:ea typeface="+mn-ea"/>
              <a:cs typeface="Arial"/>
            </a:endParaRPr>
          </a:p>
        </p:txBody>
      </p:sp>
      <p:sp>
        <p:nvSpPr>
          <p:cNvPr id="9" name="Marcador de contenido 2">
            <a:extLst>
              <a:ext uri="{FF2B5EF4-FFF2-40B4-BE49-F238E27FC236}">
                <a16:creationId xmlns:a16="http://schemas.microsoft.com/office/drawing/2014/main" id="{A0C21038-A134-5E43-982B-ADE6CECB413A}"/>
              </a:ext>
            </a:extLst>
          </p:cNvPr>
          <p:cNvSpPr txBox="1">
            <a:spLocks/>
          </p:cNvSpPr>
          <p:nvPr/>
        </p:nvSpPr>
        <p:spPr>
          <a:xfrm>
            <a:off x="753626" y="2647950"/>
            <a:ext cx="7526216" cy="406491"/>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a:buChar char="•"/>
              <a:defRPr sz="1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s-EC" sz="1600" b="1" i="0" u="none" strike="noStrike" kern="1200" cap="none" spc="0" normalizeH="0" baseline="0" noProof="0" dirty="0">
                <a:ln>
                  <a:noFill/>
                </a:ln>
                <a:effectLst/>
                <a:uLnTx/>
                <a:uFillTx/>
                <a:latin typeface="Arial" charset="0"/>
                <a:cs typeface="Arial" charset="0"/>
              </a:rPr>
              <a:t>RESUMEN MÓDULO 1</a:t>
            </a:r>
            <a:endParaRPr kumimoji="0" lang="es-EC" sz="1600" b="0" i="0" u="none" strike="noStrike" kern="1200" cap="none" spc="0" normalizeH="0" baseline="0" noProof="0" dirty="0">
              <a:ln>
                <a:noFill/>
              </a:ln>
              <a:effectLst/>
              <a:uLnTx/>
              <a:uFillTx/>
              <a:latin typeface="Arial" charset="0"/>
              <a:cs typeface="Arial" charset="0"/>
            </a:endParaRPr>
          </a:p>
        </p:txBody>
      </p:sp>
      <p:sp>
        <p:nvSpPr>
          <p:cNvPr id="10" name="Marcador de contenido 2">
            <a:extLst>
              <a:ext uri="{FF2B5EF4-FFF2-40B4-BE49-F238E27FC236}">
                <a16:creationId xmlns:a16="http://schemas.microsoft.com/office/drawing/2014/main" id="{5F7656BB-8698-EE4A-BD22-1EC989EB43B4}"/>
              </a:ext>
            </a:extLst>
          </p:cNvPr>
          <p:cNvSpPr txBox="1">
            <a:spLocks/>
          </p:cNvSpPr>
          <p:nvPr/>
        </p:nvSpPr>
        <p:spPr>
          <a:xfrm>
            <a:off x="745388" y="934767"/>
            <a:ext cx="7526216" cy="406491"/>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a:buChar char="•"/>
              <a:defRPr sz="1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s-EC" sz="1600" b="1" i="0" u="none" strike="noStrike" kern="1200" cap="none" spc="0" normalizeH="0" baseline="0" noProof="0" dirty="0">
                <a:ln>
                  <a:noFill/>
                </a:ln>
                <a:effectLst/>
                <a:uLnTx/>
                <a:uFillTx/>
                <a:latin typeface="Arial" charset="0"/>
                <a:cs typeface="Arial" charset="0"/>
              </a:rPr>
              <a:t>NUEVOS CONTACTOS Y CONVERSIONES</a:t>
            </a:r>
          </a:p>
        </p:txBody>
      </p:sp>
    </p:spTree>
    <p:extLst>
      <p:ext uri="{BB962C8B-B14F-4D97-AF65-F5344CB8AC3E}">
        <p14:creationId xmlns:p14="http://schemas.microsoft.com/office/powerpoint/2010/main" val="132516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
  <TotalTime>4819</TotalTime>
  <Words>424</Words>
  <Application>Microsoft Office PowerPoint</Application>
  <PresentationFormat>Presentación en pantalla (16:9)</PresentationFormat>
  <Paragraphs>125</Paragraphs>
  <Slides>10</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Roboto</vt:lpstr>
      <vt:lpstr>Diseño personalizado</vt:lpstr>
      <vt:lpstr>Presentación de PowerPoint</vt:lpstr>
      <vt:lpstr>OBJETIVO GENERAL</vt:lpstr>
      <vt:lpstr>Presentación de PowerPoint</vt:lpstr>
      <vt:lpstr>II. BASE BÍBLICA PARA EL ANÁLISIS DE LA COMUNIDAD</vt:lpstr>
      <vt:lpstr>Presentación de PowerPoint</vt:lpstr>
      <vt:lpstr>Presentación de PowerPoint</vt:lpstr>
      <vt:lpstr>Presentación de PowerPoint</vt:lpstr>
      <vt:lpstr>Presentación de PowerPoint</vt:lpstr>
      <vt:lpstr>EN EL MÓDULO 2</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Evangelismo Mesoamérica Iglesia del Nazareno</cp:lastModifiedBy>
  <cp:revision>242</cp:revision>
  <dcterms:created xsi:type="dcterms:W3CDTF">2010-04-12T23:12:02Z</dcterms:created>
  <dcterms:modified xsi:type="dcterms:W3CDTF">2023-02-27T17:31:40Z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