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69" r:id="rId4"/>
    <p:sldId id="365" r:id="rId5"/>
    <p:sldId id="389" r:id="rId6"/>
    <p:sldId id="366" r:id="rId7"/>
    <p:sldId id="274" r:id="rId8"/>
    <p:sldId id="268" r:id="rId9"/>
    <p:sldId id="368" r:id="rId10"/>
    <p:sldId id="383" r:id="rId11"/>
    <p:sldId id="381" r:id="rId12"/>
    <p:sldId id="384" r:id="rId13"/>
    <p:sldId id="382" r:id="rId14"/>
    <p:sldId id="385" r:id="rId15"/>
    <p:sldId id="379" r:id="rId16"/>
    <p:sldId id="380" r:id="rId17"/>
    <p:sldId id="276" r:id="rId18"/>
    <p:sldId id="372" r:id="rId19"/>
    <p:sldId id="271" r:id="rId20"/>
    <p:sldId id="371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680"/>
    <a:srgbClr val="F8CD47"/>
    <a:srgbClr val="113A8D"/>
    <a:srgbClr val="F7CD46"/>
    <a:srgbClr val="BC2C2F"/>
    <a:srgbClr val="384C62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4" autoAdjust="0"/>
    <p:restoredTop sz="94150" autoAdjust="0"/>
  </p:normalViewPr>
  <p:slideViewPr>
    <p:cSldViewPr snapToGrid="0">
      <p:cViewPr varScale="1">
        <p:scale>
          <a:sx n="94" d="100"/>
          <a:sy n="94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12F4-9591-480B-9972-0E8A345CBBFE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C4D40-B0F5-4601-B442-D6ADBFFA82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4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Población</a:t>
            </a:r>
            <a:r>
              <a:rPr lang="es-EC" baseline="0" dirty="0"/>
              <a:t> total de Latinoamérica y caribe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C4D40-B0F5-4601-B442-D6ADBFFA82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3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C4D40-B0F5-4601-B442-D6ADBFFA82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FF47A-CF1F-49FC-B140-D988C0349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06ACB8-1760-4B2D-88F9-B5ACFA347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B32656-0EC7-45C1-84B9-5CB5DE54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FDF895-8A5D-42D3-B525-AEF9EA72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4F1E4D-B4F0-43C3-AFAF-F18395D9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903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E9DCB-C15B-467C-A83F-9ED0A533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B55061-FB88-4D12-8EDA-643A7C57E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819E4-883E-480A-AA6B-E048B454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D8A05-B072-4A93-96C3-089DCF09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D3D94-B392-4C72-A9F6-156858F1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678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14B49B-481F-437A-AD22-802225A3A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2DE29D-085B-46C7-8399-51888B57E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6E54FC-CB05-4399-A87A-7619C825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942D5-8CED-493A-BFC0-5A1EB0F6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AA57BF-7BC1-447A-B5D3-78393498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310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342DC-B05C-4813-833D-BA84A9C5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DA61B-179A-4E7F-94A5-B29662513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7BA5DC-9E2C-4A55-AD59-AFEC071C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FD7C97-9218-46FE-8618-E8DFAE9F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E34247-7393-42F5-9BD9-95117B00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092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CF573-5125-4DD4-B834-0C76EB94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EF825E-C6BB-4E42-BA31-2CC981A43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565299-64BA-495A-B220-A1FF01F4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FDDAB4-7110-4223-A206-9E82AA8B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3A2E0-39F6-4A34-82B9-CB7DEA87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183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1C072-C013-425C-960C-F1262AD7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2606DA-F860-4E7A-888B-ADA69E3A8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CD325D-E117-476F-B2D4-20B7C7B57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6CA1D3-216C-40A5-BDAE-053B63C5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5C2616-E2D1-483B-A756-ADC9F580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3AAB11-6262-4E29-86C6-E48D1CDF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983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13D76-65F4-4066-BF74-31A94ECC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6355CE-633E-4550-BCAB-A163C5056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29240E-E480-48AA-A9E9-C5FB0910F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1D090A-C986-4FE3-A06C-287D9AD20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6F3440-D63F-460D-833F-DCBCA08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857232-7825-47D8-824D-B34FF6F2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8016B4-5864-4154-8B8E-96715F41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A6E115-8530-441D-BE27-21064D5F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155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25580-9FFB-4975-8ED0-17FF3EC2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1116AD-0977-4B06-9814-8CB7F500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498CD0-E729-4E89-848A-57B82DB1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B465F9-44CE-4266-86C9-F29AB85D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48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5F99BB-962D-4A71-873C-30864CDB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B84CE1-2663-4F25-A44E-50596899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DDF1EA-A9EB-46EE-BF0E-7619B812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092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0FF01-4916-4912-97FA-DF767F49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95D2B8-E7DF-439C-BCCB-21B951C7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603B8A-5642-4E08-BE3F-157014530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8146D7-6F5A-405C-8292-9F7587A6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88AEF6-E09E-4C72-9BF1-0CDA27D6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74BE50-F1B1-445B-8C4E-5AA06986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345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D3F6F-34F9-40E5-B85F-01C75CD5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3436C5-819C-4E72-B9B2-F1020A7EF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DCF803-FAB8-4A15-AE38-69180DED2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73FC8-928A-4E41-8E12-4B1B5186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887A68-3626-4954-BE87-41850C0E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3A0FB0-1600-44E1-BABE-DF6CD6DB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671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9BA893-C528-4514-827E-181A4DCA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D07AD-D9C5-4820-83EE-3C815B1DC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F577E8-D1D9-430D-89FE-A193B6788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6DAC-F091-4F84-A1F6-BB2042F8012B}" type="datetimeFigureOut">
              <a:rPr lang="es-EC" smtClean="0"/>
              <a:t>20/2/23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2CF57-7638-4FA8-8C0A-3B32F4BDC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25531C-0775-4AD8-856C-06D1E85CC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189C-F8AC-467E-A6F9-B3E22BDCA4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142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FF9AF97-4AFF-CA86-B6BB-2E1ED0A7A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t="1" r="14560" b="-1"/>
          <a:stretch/>
        </p:blipFill>
        <p:spPr>
          <a:xfrm>
            <a:off x="0" y="0"/>
            <a:ext cx="12192000" cy="790956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625E66E-570C-4615-8F76-33C88493609C}"/>
              </a:ext>
            </a:extLst>
          </p:cNvPr>
          <p:cNvSpPr txBox="1"/>
          <p:nvPr/>
        </p:nvSpPr>
        <p:spPr>
          <a:xfrm>
            <a:off x="563248" y="1348749"/>
            <a:ext cx="44470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rgbClr val="05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MISIONERO</a:t>
            </a:r>
          </a:p>
          <a:p>
            <a:r>
              <a:rPr lang="es-ES_tradnl" sz="3200" b="1" dirty="0">
                <a:solidFill>
                  <a:srgbClr val="05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CARLOS MELO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7E727B-A060-4C78-B3A8-BD4E0011E5B0}"/>
              </a:ext>
            </a:extLst>
          </p:cNvPr>
          <p:cNvSpPr txBox="1"/>
          <p:nvPr/>
        </p:nvSpPr>
        <p:spPr>
          <a:xfrm>
            <a:off x="563248" y="2316240"/>
            <a:ext cx="2622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DIRECTOR LATINOAMÉRICA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D92CEAC-98B9-46C6-9389-B4A8308AA829}"/>
              </a:ext>
            </a:extLst>
          </p:cNvPr>
          <p:cNvSpPr txBox="1"/>
          <p:nvPr/>
        </p:nvSpPr>
        <p:spPr>
          <a:xfrm>
            <a:off x="563248" y="3573599"/>
            <a:ext cx="530829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500" b="1" dirty="0">
                <a:solidFill>
                  <a:srgbClr val="F7C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r>
              <a:rPr lang="es-EC" sz="4400" b="1" dirty="0">
                <a:solidFill>
                  <a:srgbClr val="F7C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MULTIPLICADORA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t="-483" r="23443" b="1945"/>
          <a:stretch/>
        </p:blipFill>
        <p:spPr>
          <a:xfrm>
            <a:off x="7654209" y="903272"/>
            <a:ext cx="3633459" cy="419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D4A93AF-5082-72C6-ED84-186C14ACB865}"/>
              </a:ext>
            </a:extLst>
          </p:cNvPr>
          <p:cNvSpPr/>
          <p:nvPr/>
        </p:nvSpPr>
        <p:spPr>
          <a:xfrm>
            <a:off x="6026632" y="3984139"/>
            <a:ext cx="2762740" cy="27627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CB4C8BC-4D86-F4D5-51BC-D03A4D1F6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88" y="4342163"/>
            <a:ext cx="2183467" cy="1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6807"/>
            <a:ext cx="12192000" cy="685882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7184" y="1945304"/>
            <a:ext cx="10550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s-EC" sz="4000" dirty="0">
                <a:effectLst/>
                <a:latin typeface="Helvetica" pitchFamily="2" charset="0"/>
              </a:rPr>
              <a:t> En mi iglesia recibimos enseñanzas sobre la importancia de la Gran Comisión de forma regular.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67861" y="4166765"/>
            <a:ext cx="1065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1    2    3    4    5    6    7    8    9   10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7B0F7F-BAFC-BBE4-5F73-CE6FADAA0198}"/>
              </a:ext>
            </a:extLst>
          </p:cNvPr>
          <p:cNvSpPr txBox="1"/>
          <p:nvPr/>
        </p:nvSpPr>
        <p:spPr>
          <a:xfrm>
            <a:off x="719589" y="1102797"/>
            <a:ext cx="1011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8C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 DE LA IGLESIA  MULTIPLICADORA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2C111C-FF53-9A40-F43E-B9D0C00D35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88A1004-41C8-3D15-1FBD-13CDE0BA41C2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A2E7C22-B698-2C1A-3C48-7DCB01192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1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6807"/>
            <a:ext cx="12192000" cy="685882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7184" y="1945304"/>
            <a:ext cx="10550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C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s-EC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s-EC" sz="4000" dirty="0">
                <a:effectLst/>
                <a:latin typeface="Helvetica" pitchFamily="2" charset="0"/>
              </a:rPr>
              <a:t>Mi iglesia tiene un plan para evangelismo y discipulado de nuevos creyentes y para la multiplicación de nuevas congregaciones</a:t>
            </a:r>
            <a:r>
              <a:rPr kumimoji="0" lang="es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7861" y="4166765"/>
            <a:ext cx="1065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1    2    3    4    5    6    7    8    9   10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FCA84A-B5EC-5AE9-21F8-98765F93E681}"/>
              </a:ext>
            </a:extLst>
          </p:cNvPr>
          <p:cNvSpPr txBox="1"/>
          <p:nvPr/>
        </p:nvSpPr>
        <p:spPr>
          <a:xfrm>
            <a:off x="719589" y="1102797"/>
            <a:ext cx="1011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8C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 DE LA IGLESIA  MULTIPLICADORA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C92879-683C-F591-3573-7B8A234A95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5383CA-BA08-441E-03FF-70B2ACAA803E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CAF9C5E-28E7-89D8-47B7-4AE43325B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4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6807"/>
            <a:ext cx="12192000" cy="685882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7184" y="1945304"/>
            <a:ext cx="10550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C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EC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s-EC" sz="4000" dirty="0">
                <a:effectLst/>
                <a:latin typeface="Helvetica" pitchFamily="2" charset="0"/>
              </a:rPr>
              <a:t>Mi iglesia tiene un programa de capacitación para que los miembros sepan multiplicar discípulos.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67861" y="4166765"/>
            <a:ext cx="1065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1    2    3    4    5    6    7    8    9   10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6E3F21-F417-7A43-3B8F-2A5AB12EA678}"/>
              </a:ext>
            </a:extLst>
          </p:cNvPr>
          <p:cNvSpPr txBox="1"/>
          <p:nvPr/>
        </p:nvSpPr>
        <p:spPr>
          <a:xfrm>
            <a:off x="719589" y="1102797"/>
            <a:ext cx="1011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8C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 DE LA IGLESIA  MULTIPLICADORA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55A7A6-75AB-49A8-D634-112A643344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8A79D6C-925F-8D37-8D40-747D74C0DC77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634D758-8EED-1212-56E6-46511CCDF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6807"/>
            <a:ext cx="12192000" cy="685882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7184" y="1945304"/>
            <a:ext cx="10550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effectLst/>
                <a:latin typeface="Helvetica" pitchFamily="2" charset="0"/>
              </a:rPr>
              <a:t>4. Identifico a nuevos miembros en mi iglesia como resultado de un proceso de discipulado intencional en los últimos 3 meses</a:t>
            </a:r>
            <a:r>
              <a:rPr kumimoji="0" lang="es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7861" y="4166765"/>
            <a:ext cx="1065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1    2    3    4    5    6    7    8    9   10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2758AE-16EA-4A45-E7C4-97ED2AE5A0ED}"/>
              </a:ext>
            </a:extLst>
          </p:cNvPr>
          <p:cNvSpPr txBox="1"/>
          <p:nvPr/>
        </p:nvSpPr>
        <p:spPr>
          <a:xfrm>
            <a:off x="719589" y="1102797"/>
            <a:ext cx="1011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8C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 DE LA IGLESIA  MULTIPLICADORA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CDA268-2617-83FE-07E7-87772D86E1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E4A65B-DB6A-900D-C0A5-1153AD739A6A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DAE4D93-9782-4EE3-5C58-593F26361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7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6807"/>
            <a:ext cx="12192000" cy="685882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9E4799-1A8E-42DC-99BB-C2720AB0C340}"/>
              </a:ext>
            </a:extLst>
          </p:cNvPr>
          <p:cNvSpPr txBox="1"/>
          <p:nvPr/>
        </p:nvSpPr>
        <p:spPr>
          <a:xfrm>
            <a:off x="719589" y="1102797"/>
            <a:ext cx="1011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8C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 DE LA IGLESIA  MULTIPLICADORA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20615" y="2176321"/>
            <a:ext cx="10550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EC" sz="4000" dirty="0">
                <a:effectLst/>
                <a:latin typeface="Helvetica" pitchFamily="2" charset="0"/>
              </a:rPr>
              <a:t>Mi iglesia tiene una ruta intencional para capacitar a posibles plantadores de iglesias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0615" y="4252557"/>
            <a:ext cx="1065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1    2    3    4    5    6    7    8    9   10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286B44-0D6A-4BFD-3515-C9D6FB29FC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DE911B4-D3F7-D24A-38F1-1ED33D309A66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B96782B-4551-82F8-7C7A-4248807F3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0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6807"/>
            <a:ext cx="12192000" cy="685882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15107" y="1962886"/>
            <a:ext cx="10550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40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C" sz="4000" dirty="0">
                <a:effectLst/>
                <a:latin typeface="Helvetica" pitchFamily="2" charset="0"/>
              </a:rPr>
              <a:t>Mi iglesia tiene un presupuesto establecido para capacitar a nuevos plantadores y apoyar su proceso.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15107" y="4398275"/>
            <a:ext cx="1065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dirty="0"/>
              <a:t>1    2    3    4    5    6    7    8    9   10</a:t>
            </a:r>
            <a:endParaRPr lang="en-US" sz="5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75D5-C566-9A58-C0CC-E24FC5916F66}"/>
              </a:ext>
            </a:extLst>
          </p:cNvPr>
          <p:cNvSpPr txBox="1"/>
          <p:nvPr/>
        </p:nvSpPr>
        <p:spPr>
          <a:xfrm>
            <a:off x="719589" y="1102797"/>
            <a:ext cx="1011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DE LA IGLESIA  MULTIPLICADORA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1196CC-5976-AC5C-45B4-15AD0ED2DA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5AF8DBB-25AF-BADB-29A0-BE70159C840A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1BAC28D-2B16-A7AA-AC7B-885E814EB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2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6807"/>
            <a:ext cx="12192000" cy="685882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7184" y="1945304"/>
            <a:ext cx="10550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C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es-EC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s-EC" sz="4000" dirty="0">
                <a:effectLst/>
                <a:latin typeface="Helvetica" pitchFamily="2" charset="0"/>
              </a:rPr>
              <a:t>Mi iglesia se ha multiplicado en otra congregación por lo menos en una ocasión en los últimos 5 años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4000" dirty="0">
              <a:effectLst/>
              <a:latin typeface="Helvetica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7861" y="4166765"/>
            <a:ext cx="1065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1    2    3    4    5    6    7    8    9   10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D98FFB-5CC6-CED8-5EB2-21B59006434A}"/>
              </a:ext>
            </a:extLst>
          </p:cNvPr>
          <p:cNvSpPr txBox="1"/>
          <p:nvPr/>
        </p:nvSpPr>
        <p:spPr>
          <a:xfrm>
            <a:off x="719589" y="1102797"/>
            <a:ext cx="1011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8C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 DE LA IGLESIA  MULTIPLICADORA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3DFD65-C78A-1315-6EE8-7CAEDEC795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9527E3D-F969-F7A8-D4B0-C427AE797ECF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2C517D0-169D-0AE6-AA44-6426F7A36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5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822"/>
            <a:ext cx="12192000" cy="685882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0E38A0-26D7-4EB5-9875-89483B63290D}"/>
              </a:ext>
            </a:extLst>
          </p:cNvPr>
          <p:cNvSpPr txBox="1"/>
          <p:nvPr/>
        </p:nvSpPr>
        <p:spPr>
          <a:xfrm>
            <a:off x="4246330" y="4536214"/>
            <a:ext cx="358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 9:36-38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A6490-85AE-404B-8B75-35EBCF7D2758}"/>
              </a:ext>
            </a:extLst>
          </p:cNvPr>
          <p:cNvSpPr txBox="1"/>
          <p:nvPr/>
        </p:nvSpPr>
        <p:spPr>
          <a:xfrm>
            <a:off x="1196432" y="1251217"/>
            <a:ext cx="9687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Al ver las multitudes tuvo compasión de ellas, porque estaban desamparadas y dispersas como ovejas que no tienen pastor.</a:t>
            </a:r>
            <a:r>
              <a:rPr lang="es-E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 </a:t>
            </a: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Entonces dijo a sus discípulos: «A la verdad la mies es mucha, pero los obreros pocos.</a:t>
            </a:r>
            <a:r>
              <a:rPr lang="es-E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 </a:t>
            </a: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Rogad, pues, al Señor de la mies, que envíe obreros a su mies.»</a:t>
            </a:r>
            <a:endParaRPr lang="es-EC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3691D3-9DD7-31C4-3777-5F90D13C8C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49F581-77C6-0CF1-64FE-514E7C9EAFB0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545E51F-362A-3906-454F-2E6715F87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822"/>
            <a:ext cx="12192000" cy="685882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0E38A0-26D7-4EB5-9875-89483B63290D}"/>
              </a:ext>
            </a:extLst>
          </p:cNvPr>
          <p:cNvSpPr txBox="1"/>
          <p:nvPr/>
        </p:nvSpPr>
        <p:spPr>
          <a:xfrm>
            <a:off x="4265414" y="4290250"/>
            <a:ext cx="358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15:8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A6490-85AE-404B-8B75-35EBCF7D2758}"/>
              </a:ext>
            </a:extLst>
          </p:cNvPr>
          <p:cNvSpPr txBox="1"/>
          <p:nvPr/>
        </p:nvSpPr>
        <p:spPr>
          <a:xfrm>
            <a:off x="1196432" y="1556987"/>
            <a:ext cx="9725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En esto es glorificado mi Padre, en que llevéis mucho fruto, y seáis así mis discípulos .</a:t>
            </a:r>
            <a:endParaRPr lang="es-EC" sz="4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EFDB5D-086E-1230-411B-69643A12A3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DB57841-E48B-E534-029D-4E4BDA378B85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485EDAB-B900-7C40-37D1-DB307706F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r="37961"/>
          <a:stretch/>
        </p:blipFill>
        <p:spPr>
          <a:xfrm>
            <a:off x="100361" y="0"/>
            <a:ext cx="12191999" cy="685882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41425" y="822867"/>
            <a:ext cx="471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0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 y calidad</a:t>
            </a:r>
          </a:p>
        </p:txBody>
      </p:sp>
      <p:pic>
        <p:nvPicPr>
          <p:cNvPr id="2050" name="Picture 2" descr="285,500 Calidad En El Servicio Imágenes y Fotos - 123R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2"/>
          <a:stretch/>
        </p:blipFill>
        <p:spPr bwMode="auto">
          <a:xfrm>
            <a:off x="1300150" y="2250079"/>
            <a:ext cx="9591700" cy="46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9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822"/>
            <a:ext cx="12192000" cy="685882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0E38A0-26D7-4EB5-9875-89483B63290D}"/>
              </a:ext>
            </a:extLst>
          </p:cNvPr>
          <p:cNvSpPr txBox="1"/>
          <p:nvPr/>
        </p:nvSpPr>
        <p:spPr>
          <a:xfrm>
            <a:off x="878380" y="792741"/>
            <a:ext cx="989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MULTIPLICAMOS?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A6490-85AE-404B-8B75-35EBCF7D2758}"/>
              </a:ext>
            </a:extLst>
          </p:cNvPr>
          <p:cNvSpPr txBox="1"/>
          <p:nvPr/>
        </p:nvSpPr>
        <p:spPr>
          <a:xfrm>
            <a:off x="878379" y="1689651"/>
            <a:ext cx="9687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8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Y Jesús se acercó y les habló diciendo: Toda potestad me es dada en el cielo y en la tierra. Por tanto, id, y haced discípulos a todas las naciones, bautizándolos en el nombre del Padre, y del Hijo, y del Espíritu Santo; enseñándoles que guarden todas las cosas que os he mandado; y he aquí yo estoy con vosotros todos los días, hasta el fin del mundo. Amén.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24BFE9-03AA-E2A2-67A3-E55EDC4F10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4EA33F5-201B-90BA-585D-81B0B4382345}"/>
              </a:ext>
            </a:extLst>
          </p:cNvPr>
          <p:cNvSpPr txBox="1"/>
          <p:nvPr/>
        </p:nvSpPr>
        <p:spPr>
          <a:xfrm>
            <a:off x="3495492" y="4798194"/>
            <a:ext cx="412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MATEO 28:19-20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C0D7955-A1FE-DA91-0CAE-0B0EE060C197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5A5920D-CFD4-1C44-B189-CDB940E7B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4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0"/>
            <a:ext cx="12192000" cy="6858822"/>
          </a:xfrm>
          <a:prstGeom prst="rect">
            <a:avLst/>
          </a:prstGeom>
        </p:spPr>
      </p:pic>
      <p:pic>
        <p:nvPicPr>
          <p:cNvPr id="1026" name="Picture 2" descr="reloj despertador de dibujos animados de dibujo lineal 10738827 Vector en  Vecteezy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4" y="2329259"/>
            <a:ext cx="2825629" cy="246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542513" y="2116986"/>
            <a:ext cx="106287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900" b="1" dirty="0">
                <a:latin typeface="Arial Black" panose="020B0604020202020204" pitchFamily="34" charset="0"/>
                <a:ea typeface="Segoe UI Black" panose="020B0A02040204020203" pitchFamily="34" charset="0"/>
                <a:cs typeface="Arial Black" panose="020B0604020202020204" pitchFamily="34" charset="0"/>
              </a:rPr>
              <a:t>20:25</a:t>
            </a:r>
            <a:endParaRPr lang="en-US" sz="19900" b="1" dirty="0">
              <a:latin typeface="Arial Black" panose="020B0604020202020204" pitchFamily="34" charset="0"/>
              <a:ea typeface="Segoe UI Black" panose="020B0A02040204020203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3651A6-91B5-2457-3ADD-57B1E4D6CB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9793B0F-C883-4A05-B64E-F240C3FFCDCF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C2CDC88-8E55-F20F-FEA1-B94FEE2DA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0"/>
            <a:ext cx="12192000" cy="685882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0E38A0-26D7-4EB5-9875-89483B63290D}"/>
              </a:ext>
            </a:extLst>
          </p:cNvPr>
          <p:cNvSpPr txBox="1"/>
          <p:nvPr/>
        </p:nvSpPr>
        <p:spPr>
          <a:xfrm>
            <a:off x="655958" y="637833"/>
            <a:ext cx="989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TRIÁNGULO MISIOLÓGICO </a:t>
            </a:r>
          </a:p>
        </p:txBody>
      </p:sp>
      <p:sp>
        <p:nvSpPr>
          <p:cNvPr id="6" name="AutoShape 2" descr="blob:https://web.whatsapp.com/1f7b2aab-314b-41c3-bc6d-54d38416db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6068"/>
          <a:stretch/>
        </p:blipFill>
        <p:spPr>
          <a:xfrm>
            <a:off x="2246187" y="1587227"/>
            <a:ext cx="7162800" cy="37667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20FD4D-2E60-439A-40C8-811A7CCE70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E73627F-AD0E-0368-C6E4-AA3F815D1625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26702C7-DB32-360E-2F2E-87A4FC279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4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822"/>
            <a:ext cx="12192000" cy="6858822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251207A-32FC-9907-4F1A-837E304E660B}"/>
              </a:ext>
            </a:extLst>
          </p:cNvPr>
          <p:cNvGrpSpPr/>
          <p:nvPr/>
        </p:nvGrpSpPr>
        <p:grpSpPr>
          <a:xfrm>
            <a:off x="278487" y="1146220"/>
            <a:ext cx="10600134" cy="5667766"/>
            <a:chOff x="0" y="1223963"/>
            <a:chExt cx="9228138" cy="5392737"/>
          </a:xfrm>
        </p:grpSpPr>
        <p:sp>
          <p:nvSpPr>
            <p:cNvPr id="8" name="Freeform 193">
              <a:extLst>
                <a:ext uri="{FF2B5EF4-FFF2-40B4-BE49-F238E27FC236}">
                  <a16:creationId xmlns:a16="http://schemas.microsoft.com/office/drawing/2014/main" id="{AA957751-2796-0F55-6842-87E2773B9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0" y="4179888"/>
              <a:ext cx="447675" cy="2432050"/>
            </a:xfrm>
            <a:custGeom>
              <a:avLst/>
              <a:gdLst>
                <a:gd name="T0" fmla="*/ 0 w 115"/>
                <a:gd name="T1" fmla="*/ 445 h 571"/>
                <a:gd name="T2" fmla="*/ 0 w 115"/>
                <a:gd name="T3" fmla="*/ 445 h 571"/>
                <a:gd name="T4" fmla="*/ 9 w 115"/>
                <a:gd name="T5" fmla="*/ 430 h 571"/>
                <a:gd name="T6" fmla="*/ 24 w 115"/>
                <a:gd name="T7" fmla="*/ 441 h 571"/>
                <a:gd name="T8" fmla="*/ 39 w 115"/>
                <a:gd name="T9" fmla="*/ 412 h 571"/>
                <a:gd name="T10" fmla="*/ 33 w 115"/>
                <a:gd name="T11" fmla="*/ 400 h 571"/>
                <a:gd name="T12" fmla="*/ 45 w 115"/>
                <a:gd name="T13" fmla="*/ 360 h 571"/>
                <a:gd name="T14" fmla="*/ 24 w 115"/>
                <a:gd name="T15" fmla="*/ 357 h 571"/>
                <a:gd name="T16" fmla="*/ 27 w 115"/>
                <a:gd name="T17" fmla="*/ 292 h 571"/>
                <a:gd name="T18" fmla="*/ 55 w 115"/>
                <a:gd name="T19" fmla="*/ 224 h 571"/>
                <a:gd name="T20" fmla="*/ 54 w 115"/>
                <a:gd name="T21" fmla="*/ 166 h 571"/>
                <a:gd name="T22" fmla="*/ 74 w 115"/>
                <a:gd name="T23" fmla="*/ 58 h 571"/>
                <a:gd name="T24" fmla="*/ 68 w 115"/>
                <a:gd name="T25" fmla="*/ 9 h 571"/>
                <a:gd name="T26" fmla="*/ 81 w 115"/>
                <a:gd name="T27" fmla="*/ 0 h 571"/>
                <a:gd name="T28" fmla="*/ 96 w 115"/>
                <a:gd name="T29" fmla="*/ 25 h 571"/>
                <a:gd name="T30" fmla="*/ 104 w 115"/>
                <a:gd name="T31" fmla="*/ 75 h 571"/>
                <a:gd name="T32" fmla="*/ 114 w 115"/>
                <a:gd name="T33" fmla="*/ 76 h 571"/>
                <a:gd name="T34" fmla="*/ 112 w 115"/>
                <a:gd name="T35" fmla="*/ 93 h 571"/>
                <a:gd name="T36" fmla="*/ 97 w 115"/>
                <a:gd name="T37" fmla="*/ 100 h 571"/>
                <a:gd name="T38" fmla="*/ 98 w 115"/>
                <a:gd name="T39" fmla="*/ 134 h 571"/>
                <a:gd name="T40" fmla="*/ 81 w 115"/>
                <a:gd name="T41" fmla="*/ 152 h 571"/>
                <a:gd name="T42" fmla="*/ 69 w 115"/>
                <a:gd name="T43" fmla="*/ 199 h 571"/>
                <a:gd name="T44" fmla="*/ 78 w 115"/>
                <a:gd name="T45" fmla="*/ 243 h 571"/>
                <a:gd name="T46" fmla="*/ 61 w 115"/>
                <a:gd name="T47" fmla="*/ 281 h 571"/>
                <a:gd name="T48" fmla="*/ 48 w 115"/>
                <a:gd name="T49" fmla="*/ 374 h 571"/>
                <a:gd name="T50" fmla="*/ 58 w 115"/>
                <a:gd name="T51" fmla="*/ 409 h 571"/>
                <a:gd name="T52" fmla="*/ 49 w 115"/>
                <a:gd name="T53" fmla="*/ 412 h 571"/>
                <a:gd name="T54" fmla="*/ 53 w 115"/>
                <a:gd name="T55" fmla="*/ 442 h 571"/>
                <a:gd name="T56" fmla="*/ 30 w 115"/>
                <a:gd name="T57" fmla="*/ 505 h 571"/>
                <a:gd name="T58" fmla="*/ 33 w 115"/>
                <a:gd name="T59" fmla="*/ 516 h 571"/>
                <a:gd name="T60" fmla="*/ 44 w 115"/>
                <a:gd name="T61" fmla="*/ 512 h 571"/>
                <a:gd name="T62" fmla="*/ 48 w 115"/>
                <a:gd name="T63" fmla="*/ 536 h 571"/>
                <a:gd name="T64" fmla="*/ 98 w 115"/>
                <a:gd name="T65" fmla="*/ 541 h 571"/>
                <a:gd name="T66" fmla="*/ 65 w 115"/>
                <a:gd name="T67" fmla="*/ 551 h 571"/>
                <a:gd name="T68" fmla="*/ 61 w 115"/>
                <a:gd name="T69" fmla="*/ 570 h 571"/>
                <a:gd name="T70" fmla="*/ 46 w 115"/>
                <a:gd name="T71" fmla="*/ 565 h 571"/>
                <a:gd name="T72" fmla="*/ 62 w 115"/>
                <a:gd name="T73" fmla="*/ 553 h 571"/>
                <a:gd name="T74" fmla="*/ 38 w 115"/>
                <a:gd name="T75" fmla="*/ 548 h 571"/>
                <a:gd name="T76" fmla="*/ 35 w 115"/>
                <a:gd name="T77" fmla="*/ 527 h 571"/>
                <a:gd name="T78" fmla="*/ 29 w 115"/>
                <a:gd name="T79" fmla="*/ 537 h 571"/>
                <a:gd name="T80" fmla="*/ 20 w 115"/>
                <a:gd name="T81" fmla="*/ 518 h 571"/>
                <a:gd name="T82" fmla="*/ 25 w 115"/>
                <a:gd name="T83" fmla="*/ 513 h 571"/>
                <a:gd name="T84" fmla="*/ 14 w 115"/>
                <a:gd name="T85" fmla="*/ 504 h 571"/>
                <a:gd name="T86" fmla="*/ 24 w 115"/>
                <a:gd name="T87" fmla="*/ 494 h 571"/>
                <a:gd name="T88" fmla="*/ 15 w 115"/>
                <a:gd name="T89" fmla="*/ 466 h 571"/>
                <a:gd name="T90" fmla="*/ 32 w 115"/>
                <a:gd name="T91" fmla="*/ 469 h 571"/>
                <a:gd name="T92" fmla="*/ 15 w 115"/>
                <a:gd name="T93" fmla="*/ 455 h 571"/>
                <a:gd name="T94" fmla="*/ 19 w 115"/>
                <a:gd name="T95" fmla="*/ 444 h 571"/>
                <a:gd name="T96" fmla="*/ 0 w 115"/>
                <a:gd name="T97" fmla="*/ 445 h 571"/>
                <a:gd name="T98" fmla="*/ 0 w 115"/>
                <a:gd name="T99" fmla="*/ 445 h 5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571"/>
                <a:gd name="T152" fmla="*/ 115 w 115"/>
                <a:gd name="T153" fmla="*/ 571 h 5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571">
                  <a:moveTo>
                    <a:pt x="0" y="445"/>
                  </a:moveTo>
                  <a:lnTo>
                    <a:pt x="0" y="445"/>
                  </a:lnTo>
                  <a:lnTo>
                    <a:pt x="9" y="430"/>
                  </a:lnTo>
                  <a:lnTo>
                    <a:pt x="24" y="441"/>
                  </a:lnTo>
                  <a:lnTo>
                    <a:pt x="39" y="412"/>
                  </a:lnTo>
                  <a:lnTo>
                    <a:pt x="33" y="400"/>
                  </a:lnTo>
                  <a:lnTo>
                    <a:pt x="45" y="360"/>
                  </a:lnTo>
                  <a:lnTo>
                    <a:pt x="24" y="357"/>
                  </a:lnTo>
                  <a:lnTo>
                    <a:pt x="27" y="292"/>
                  </a:lnTo>
                  <a:lnTo>
                    <a:pt x="55" y="224"/>
                  </a:lnTo>
                  <a:lnTo>
                    <a:pt x="54" y="166"/>
                  </a:lnTo>
                  <a:lnTo>
                    <a:pt x="74" y="58"/>
                  </a:lnTo>
                  <a:lnTo>
                    <a:pt x="68" y="9"/>
                  </a:lnTo>
                  <a:lnTo>
                    <a:pt x="81" y="0"/>
                  </a:lnTo>
                  <a:lnTo>
                    <a:pt x="96" y="25"/>
                  </a:lnTo>
                  <a:lnTo>
                    <a:pt x="104" y="75"/>
                  </a:lnTo>
                  <a:lnTo>
                    <a:pt x="114" y="76"/>
                  </a:lnTo>
                  <a:lnTo>
                    <a:pt x="112" y="93"/>
                  </a:lnTo>
                  <a:lnTo>
                    <a:pt x="97" y="100"/>
                  </a:lnTo>
                  <a:lnTo>
                    <a:pt x="98" y="134"/>
                  </a:lnTo>
                  <a:lnTo>
                    <a:pt x="81" y="152"/>
                  </a:lnTo>
                  <a:lnTo>
                    <a:pt x="69" y="199"/>
                  </a:lnTo>
                  <a:lnTo>
                    <a:pt x="78" y="243"/>
                  </a:lnTo>
                  <a:lnTo>
                    <a:pt x="61" y="281"/>
                  </a:lnTo>
                  <a:lnTo>
                    <a:pt x="48" y="374"/>
                  </a:lnTo>
                  <a:lnTo>
                    <a:pt x="58" y="409"/>
                  </a:lnTo>
                  <a:lnTo>
                    <a:pt x="49" y="412"/>
                  </a:lnTo>
                  <a:lnTo>
                    <a:pt x="53" y="442"/>
                  </a:lnTo>
                  <a:lnTo>
                    <a:pt x="30" y="505"/>
                  </a:lnTo>
                  <a:lnTo>
                    <a:pt x="33" y="516"/>
                  </a:lnTo>
                  <a:lnTo>
                    <a:pt x="44" y="512"/>
                  </a:lnTo>
                  <a:lnTo>
                    <a:pt x="48" y="536"/>
                  </a:lnTo>
                  <a:lnTo>
                    <a:pt x="98" y="541"/>
                  </a:lnTo>
                  <a:lnTo>
                    <a:pt x="65" y="551"/>
                  </a:lnTo>
                  <a:lnTo>
                    <a:pt x="61" y="570"/>
                  </a:lnTo>
                  <a:lnTo>
                    <a:pt x="46" y="565"/>
                  </a:lnTo>
                  <a:lnTo>
                    <a:pt x="62" y="553"/>
                  </a:lnTo>
                  <a:lnTo>
                    <a:pt x="38" y="548"/>
                  </a:lnTo>
                  <a:lnTo>
                    <a:pt x="35" y="527"/>
                  </a:lnTo>
                  <a:lnTo>
                    <a:pt x="29" y="537"/>
                  </a:lnTo>
                  <a:lnTo>
                    <a:pt x="20" y="518"/>
                  </a:lnTo>
                  <a:lnTo>
                    <a:pt x="25" y="513"/>
                  </a:lnTo>
                  <a:lnTo>
                    <a:pt x="14" y="504"/>
                  </a:lnTo>
                  <a:lnTo>
                    <a:pt x="24" y="494"/>
                  </a:lnTo>
                  <a:lnTo>
                    <a:pt x="15" y="466"/>
                  </a:lnTo>
                  <a:lnTo>
                    <a:pt x="32" y="469"/>
                  </a:lnTo>
                  <a:lnTo>
                    <a:pt x="15" y="455"/>
                  </a:lnTo>
                  <a:lnTo>
                    <a:pt x="19" y="444"/>
                  </a:lnTo>
                  <a:lnTo>
                    <a:pt x="0" y="44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FFFB12E1-A203-FDA5-E6DE-01BC182A8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1223963"/>
              <a:ext cx="1604963" cy="1106487"/>
            </a:xfrm>
            <a:custGeom>
              <a:avLst/>
              <a:gdLst>
                <a:gd name="T0" fmla="*/ 0 w 412"/>
                <a:gd name="T1" fmla="*/ 5082858 h 261"/>
                <a:gd name="T2" fmla="*/ 0 w 412"/>
                <a:gd name="T3" fmla="*/ 5082858 h 261"/>
                <a:gd name="T4" fmla="*/ 29795363 w 412"/>
                <a:gd name="T5" fmla="*/ 72852125 h 261"/>
                <a:gd name="T6" fmla="*/ 65864618 w 412"/>
                <a:gd name="T7" fmla="*/ 105042701 h 261"/>
                <a:gd name="T8" fmla="*/ 64295518 w 412"/>
                <a:gd name="T9" fmla="*/ 123679407 h 261"/>
                <a:gd name="T10" fmla="*/ 45477599 w 412"/>
                <a:gd name="T11" fmla="*/ 127067544 h 261"/>
                <a:gd name="T12" fmla="*/ 86250404 w 412"/>
                <a:gd name="T13" fmla="*/ 142316113 h 261"/>
                <a:gd name="T14" fmla="*/ 108205270 w 412"/>
                <a:gd name="T15" fmla="*/ 174506710 h 261"/>
                <a:gd name="T16" fmla="*/ 106637423 w 412"/>
                <a:gd name="T17" fmla="*/ 199919690 h 261"/>
                <a:gd name="T18" fmla="*/ 152115002 w 412"/>
                <a:gd name="T19" fmla="*/ 242275958 h 261"/>
                <a:gd name="T20" fmla="*/ 163092435 w 412"/>
                <a:gd name="T21" fmla="*/ 228722108 h 261"/>
                <a:gd name="T22" fmla="*/ 53318085 w 412"/>
                <a:gd name="T23" fmla="*/ 62686412 h 261"/>
                <a:gd name="T24" fmla="*/ 47045445 w 412"/>
                <a:gd name="T25" fmla="*/ 18636711 h 261"/>
                <a:gd name="T26" fmla="*/ 70568158 w 412"/>
                <a:gd name="T27" fmla="*/ 28802429 h 261"/>
                <a:gd name="T28" fmla="*/ 111340964 w 412"/>
                <a:gd name="T29" fmla="*/ 101654564 h 261"/>
                <a:gd name="T30" fmla="*/ 169365114 w 412"/>
                <a:gd name="T31" fmla="*/ 155869963 h 261"/>
                <a:gd name="T32" fmla="*/ 166228168 w 412"/>
                <a:gd name="T33" fmla="*/ 176200127 h 261"/>
                <a:gd name="T34" fmla="*/ 246205893 w 412"/>
                <a:gd name="T35" fmla="*/ 250746952 h 261"/>
                <a:gd name="T36" fmla="*/ 255615479 w 412"/>
                <a:gd name="T37" fmla="*/ 282937507 h 261"/>
                <a:gd name="T38" fmla="*/ 246205893 w 412"/>
                <a:gd name="T39" fmla="*/ 303267631 h 261"/>
                <a:gd name="T40" fmla="*/ 265023813 w 412"/>
                <a:gd name="T41" fmla="*/ 332070050 h 261"/>
                <a:gd name="T42" fmla="*/ 417138854 w 412"/>
                <a:gd name="T43" fmla="*/ 410005092 h 261"/>
                <a:gd name="T44" fmla="*/ 484571299 w 412"/>
                <a:gd name="T45" fmla="*/ 403227517 h 261"/>
                <a:gd name="T46" fmla="*/ 528479779 w 412"/>
                <a:gd name="T47" fmla="*/ 440500929 h 261"/>
                <a:gd name="T48" fmla="*/ 545729852 w 412"/>
                <a:gd name="T49" fmla="*/ 404922236 h 261"/>
                <a:gd name="T50" fmla="*/ 567684718 w 412"/>
                <a:gd name="T51" fmla="*/ 403227517 h 261"/>
                <a:gd name="T52" fmla="*/ 545729852 w 412"/>
                <a:gd name="T53" fmla="*/ 372731680 h 261"/>
                <a:gd name="T54" fmla="*/ 594344377 w 412"/>
                <a:gd name="T55" fmla="*/ 360872550 h 261"/>
                <a:gd name="T56" fmla="*/ 613162297 w 412"/>
                <a:gd name="T57" fmla="*/ 347318700 h 261"/>
                <a:gd name="T58" fmla="*/ 617867090 w 412"/>
                <a:gd name="T59" fmla="*/ 340541043 h 261"/>
                <a:gd name="T60" fmla="*/ 624139730 w 412"/>
                <a:gd name="T61" fmla="*/ 357484413 h 261"/>
                <a:gd name="T62" fmla="*/ 644526749 w 412"/>
                <a:gd name="T63" fmla="*/ 282937507 h 261"/>
                <a:gd name="T64" fmla="*/ 617867090 w 412"/>
                <a:gd name="T65" fmla="*/ 272771795 h 261"/>
                <a:gd name="T66" fmla="*/ 569253817 w 412"/>
                <a:gd name="T67" fmla="*/ 282937507 h 261"/>
                <a:gd name="T68" fmla="*/ 544162005 w 412"/>
                <a:gd name="T69" fmla="*/ 347318700 h 261"/>
                <a:gd name="T70" fmla="*/ 481434353 w 412"/>
                <a:gd name="T71" fmla="*/ 354094974 h 261"/>
                <a:gd name="T72" fmla="*/ 454775946 w 412"/>
                <a:gd name="T73" fmla="*/ 338847625 h 261"/>
                <a:gd name="T74" fmla="*/ 414001908 w 412"/>
                <a:gd name="T75" fmla="*/ 259217945 h 261"/>
                <a:gd name="T76" fmla="*/ 412434061 w 412"/>
                <a:gd name="T77" fmla="*/ 199919690 h 261"/>
                <a:gd name="T78" fmla="*/ 426548440 w 412"/>
                <a:gd name="T79" fmla="*/ 171117271 h 261"/>
                <a:gd name="T80" fmla="*/ 384206555 w 412"/>
                <a:gd name="T81" fmla="*/ 155869963 h 261"/>
                <a:gd name="T82" fmla="*/ 330888489 w 412"/>
                <a:gd name="T83" fmla="*/ 72852125 h 261"/>
                <a:gd name="T84" fmla="*/ 285410832 w 412"/>
                <a:gd name="T85" fmla="*/ 89794132 h 261"/>
                <a:gd name="T86" fmla="*/ 227387973 w 412"/>
                <a:gd name="T87" fmla="*/ 22024853 h 261"/>
                <a:gd name="T88" fmla="*/ 130160136 w 412"/>
                <a:gd name="T89" fmla="*/ 35578703 h 261"/>
                <a:gd name="T90" fmla="*/ 48614545 w 412"/>
                <a:gd name="T91" fmla="*/ 0 h 261"/>
                <a:gd name="T92" fmla="*/ 0 w 412"/>
                <a:gd name="T93" fmla="*/ 5082858 h 261"/>
                <a:gd name="T94" fmla="*/ 0 w 412"/>
                <a:gd name="T95" fmla="*/ 5082858 h 2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2"/>
                <a:gd name="T145" fmla="*/ 0 h 261"/>
                <a:gd name="T146" fmla="*/ 412 w 412"/>
                <a:gd name="T147" fmla="*/ 261 h 2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2" h="261">
                  <a:moveTo>
                    <a:pt x="0" y="3"/>
                  </a:moveTo>
                  <a:lnTo>
                    <a:pt x="0" y="3"/>
                  </a:lnTo>
                  <a:lnTo>
                    <a:pt x="19" y="43"/>
                  </a:lnTo>
                  <a:lnTo>
                    <a:pt x="42" y="62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55" y="84"/>
                  </a:lnTo>
                  <a:lnTo>
                    <a:pt x="69" y="103"/>
                  </a:lnTo>
                  <a:lnTo>
                    <a:pt x="68" y="118"/>
                  </a:lnTo>
                  <a:lnTo>
                    <a:pt x="97" y="143"/>
                  </a:lnTo>
                  <a:lnTo>
                    <a:pt x="104" y="135"/>
                  </a:lnTo>
                  <a:lnTo>
                    <a:pt x="34" y="37"/>
                  </a:lnTo>
                  <a:lnTo>
                    <a:pt x="30" y="11"/>
                  </a:lnTo>
                  <a:lnTo>
                    <a:pt x="45" y="17"/>
                  </a:lnTo>
                  <a:lnTo>
                    <a:pt x="71" y="60"/>
                  </a:lnTo>
                  <a:lnTo>
                    <a:pt x="108" y="92"/>
                  </a:lnTo>
                  <a:lnTo>
                    <a:pt x="106" y="104"/>
                  </a:lnTo>
                  <a:lnTo>
                    <a:pt x="157" y="148"/>
                  </a:lnTo>
                  <a:lnTo>
                    <a:pt x="163" y="167"/>
                  </a:lnTo>
                  <a:lnTo>
                    <a:pt x="157" y="179"/>
                  </a:lnTo>
                  <a:lnTo>
                    <a:pt x="169" y="196"/>
                  </a:lnTo>
                  <a:lnTo>
                    <a:pt x="266" y="242"/>
                  </a:lnTo>
                  <a:lnTo>
                    <a:pt x="309" y="238"/>
                  </a:lnTo>
                  <a:lnTo>
                    <a:pt x="337" y="260"/>
                  </a:lnTo>
                  <a:lnTo>
                    <a:pt x="348" y="239"/>
                  </a:lnTo>
                  <a:lnTo>
                    <a:pt x="362" y="238"/>
                  </a:lnTo>
                  <a:lnTo>
                    <a:pt x="348" y="220"/>
                  </a:lnTo>
                  <a:lnTo>
                    <a:pt x="379" y="213"/>
                  </a:lnTo>
                  <a:lnTo>
                    <a:pt x="391" y="205"/>
                  </a:lnTo>
                  <a:lnTo>
                    <a:pt x="394" y="201"/>
                  </a:lnTo>
                  <a:lnTo>
                    <a:pt x="398" y="211"/>
                  </a:lnTo>
                  <a:lnTo>
                    <a:pt x="411" y="167"/>
                  </a:lnTo>
                  <a:lnTo>
                    <a:pt x="394" y="161"/>
                  </a:lnTo>
                  <a:lnTo>
                    <a:pt x="363" y="167"/>
                  </a:lnTo>
                  <a:lnTo>
                    <a:pt x="347" y="205"/>
                  </a:lnTo>
                  <a:lnTo>
                    <a:pt x="307" y="209"/>
                  </a:lnTo>
                  <a:lnTo>
                    <a:pt x="290" y="200"/>
                  </a:lnTo>
                  <a:lnTo>
                    <a:pt x="264" y="153"/>
                  </a:lnTo>
                  <a:lnTo>
                    <a:pt x="263" y="118"/>
                  </a:lnTo>
                  <a:lnTo>
                    <a:pt x="272" y="101"/>
                  </a:lnTo>
                  <a:lnTo>
                    <a:pt x="245" y="92"/>
                  </a:lnTo>
                  <a:lnTo>
                    <a:pt x="211" y="43"/>
                  </a:lnTo>
                  <a:lnTo>
                    <a:pt x="182" y="53"/>
                  </a:lnTo>
                  <a:lnTo>
                    <a:pt x="145" y="13"/>
                  </a:lnTo>
                  <a:lnTo>
                    <a:pt x="83" y="21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Freeform 187">
              <a:extLst>
                <a:ext uri="{FF2B5EF4-FFF2-40B4-BE49-F238E27FC236}">
                  <a16:creationId xmlns:a16="http://schemas.microsoft.com/office/drawing/2014/main" id="{F85BA805-6B29-B844-116E-15CB00908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2093913"/>
              <a:ext cx="80963" cy="34925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0 h 8"/>
                <a:gd name="T4" fmla="*/ 2 w 21"/>
                <a:gd name="T5" fmla="*/ 7 h 8"/>
                <a:gd name="T6" fmla="*/ 20 w 21"/>
                <a:gd name="T7" fmla="*/ 4 h 8"/>
                <a:gd name="T8" fmla="*/ 0 w 21"/>
                <a:gd name="T9" fmla="*/ 0 h 8"/>
                <a:gd name="T10" fmla="*/ 0 w 21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8"/>
                <a:gd name="T20" fmla="*/ 21 w 2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8">
                  <a:moveTo>
                    <a:pt x="0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 188">
              <a:extLst>
                <a:ext uri="{FF2B5EF4-FFF2-40B4-BE49-F238E27FC236}">
                  <a16:creationId xmlns:a16="http://schemas.microsoft.com/office/drawing/2014/main" id="{0C073CCC-D054-075C-5F08-8F0E176EF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4448175"/>
              <a:ext cx="1049338" cy="2047875"/>
            </a:xfrm>
            <a:custGeom>
              <a:avLst/>
              <a:gdLst>
                <a:gd name="T0" fmla="*/ 0 w 270"/>
                <a:gd name="T1" fmla="*/ 444 h 481"/>
                <a:gd name="T2" fmla="*/ 0 w 270"/>
                <a:gd name="T3" fmla="*/ 444 h 481"/>
                <a:gd name="T4" fmla="*/ 3 w 270"/>
                <a:gd name="T5" fmla="*/ 455 h 481"/>
                <a:gd name="T6" fmla="*/ 14 w 270"/>
                <a:gd name="T7" fmla="*/ 451 h 481"/>
                <a:gd name="T8" fmla="*/ 18 w 270"/>
                <a:gd name="T9" fmla="*/ 475 h 481"/>
                <a:gd name="T10" fmla="*/ 68 w 270"/>
                <a:gd name="T11" fmla="*/ 480 h 481"/>
                <a:gd name="T12" fmla="*/ 54 w 270"/>
                <a:gd name="T13" fmla="*/ 468 h 481"/>
                <a:gd name="T14" fmla="*/ 64 w 270"/>
                <a:gd name="T15" fmla="*/ 435 h 481"/>
                <a:gd name="T16" fmla="*/ 74 w 270"/>
                <a:gd name="T17" fmla="*/ 442 h 481"/>
                <a:gd name="T18" fmla="*/ 105 w 270"/>
                <a:gd name="T19" fmla="*/ 396 h 481"/>
                <a:gd name="T20" fmla="*/ 81 w 270"/>
                <a:gd name="T21" fmla="*/ 370 h 481"/>
                <a:gd name="T22" fmla="*/ 108 w 270"/>
                <a:gd name="T23" fmla="*/ 354 h 481"/>
                <a:gd name="T24" fmla="*/ 112 w 270"/>
                <a:gd name="T25" fmla="*/ 331 h 481"/>
                <a:gd name="T26" fmla="*/ 124 w 270"/>
                <a:gd name="T27" fmla="*/ 320 h 481"/>
                <a:gd name="T28" fmla="*/ 113 w 270"/>
                <a:gd name="T29" fmla="*/ 316 h 481"/>
                <a:gd name="T30" fmla="*/ 134 w 270"/>
                <a:gd name="T31" fmla="*/ 316 h 481"/>
                <a:gd name="T32" fmla="*/ 131 w 270"/>
                <a:gd name="T33" fmla="*/ 305 h 481"/>
                <a:gd name="T34" fmla="*/ 122 w 270"/>
                <a:gd name="T35" fmla="*/ 312 h 481"/>
                <a:gd name="T36" fmla="*/ 113 w 270"/>
                <a:gd name="T37" fmla="*/ 304 h 481"/>
                <a:gd name="T38" fmla="*/ 112 w 270"/>
                <a:gd name="T39" fmla="*/ 287 h 481"/>
                <a:gd name="T40" fmla="*/ 149 w 270"/>
                <a:gd name="T41" fmla="*/ 288 h 481"/>
                <a:gd name="T42" fmla="*/ 152 w 270"/>
                <a:gd name="T43" fmla="*/ 253 h 481"/>
                <a:gd name="T44" fmla="*/ 210 w 270"/>
                <a:gd name="T45" fmla="*/ 247 h 481"/>
                <a:gd name="T46" fmla="*/ 227 w 270"/>
                <a:gd name="T47" fmla="*/ 223 h 481"/>
                <a:gd name="T48" fmla="*/ 204 w 270"/>
                <a:gd name="T49" fmla="*/ 178 h 481"/>
                <a:gd name="T50" fmla="*/ 216 w 270"/>
                <a:gd name="T51" fmla="*/ 122 h 481"/>
                <a:gd name="T52" fmla="*/ 269 w 270"/>
                <a:gd name="T53" fmla="*/ 76 h 481"/>
                <a:gd name="T54" fmla="*/ 267 w 270"/>
                <a:gd name="T55" fmla="*/ 55 h 481"/>
                <a:gd name="T56" fmla="*/ 256 w 270"/>
                <a:gd name="T57" fmla="*/ 55 h 481"/>
                <a:gd name="T58" fmla="*/ 242 w 270"/>
                <a:gd name="T59" fmla="*/ 79 h 481"/>
                <a:gd name="T60" fmla="*/ 205 w 270"/>
                <a:gd name="T61" fmla="*/ 78 h 481"/>
                <a:gd name="T62" fmla="*/ 213 w 270"/>
                <a:gd name="T63" fmla="*/ 50 h 481"/>
                <a:gd name="T64" fmla="*/ 147 w 270"/>
                <a:gd name="T65" fmla="*/ 7 h 481"/>
                <a:gd name="T66" fmla="*/ 125 w 270"/>
                <a:gd name="T67" fmla="*/ 3 h 481"/>
                <a:gd name="T68" fmla="*/ 123 w 270"/>
                <a:gd name="T69" fmla="*/ 12 h 481"/>
                <a:gd name="T70" fmla="*/ 98 w 270"/>
                <a:gd name="T71" fmla="*/ 0 h 481"/>
                <a:gd name="T72" fmla="*/ 84 w 270"/>
                <a:gd name="T73" fmla="*/ 15 h 481"/>
                <a:gd name="T74" fmla="*/ 82 w 270"/>
                <a:gd name="T75" fmla="*/ 32 h 481"/>
                <a:gd name="T76" fmla="*/ 67 w 270"/>
                <a:gd name="T77" fmla="*/ 39 h 481"/>
                <a:gd name="T78" fmla="*/ 68 w 270"/>
                <a:gd name="T79" fmla="*/ 73 h 481"/>
                <a:gd name="T80" fmla="*/ 51 w 270"/>
                <a:gd name="T81" fmla="*/ 91 h 481"/>
                <a:gd name="T82" fmla="*/ 39 w 270"/>
                <a:gd name="T83" fmla="*/ 138 h 481"/>
                <a:gd name="T84" fmla="*/ 48 w 270"/>
                <a:gd name="T85" fmla="*/ 182 h 481"/>
                <a:gd name="T86" fmla="*/ 31 w 270"/>
                <a:gd name="T87" fmla="*/ 220 h 481"/>
                <a:gd name="T88" fmla="*/ 18 w 270"/>
                <a:gd name="T89" fmla="*/ 313 h 481"/>
                <a:gd name="T90" fmla="*/ 28 w 270"/>
                <a:gd name="T91" fmla="*/ 348 h 481"/>
                <a:gd name="T92" fmla="*/ 19 w 270"/>
                <a:gd name="T93" fmla="*/ 351 h 481"/>
                <a:gd name="T94" fmla="*/ 23 w 270"/>
                <a:gd name="T95" fmla="*/ 381 h 481"/>
                <a:gd name="T96" fmla="*/ 0 w 270"/>
                <a:gd name="T97" fmla="*/ 444 h 481"/>
                <a:gd name="T98" fmla="*/ 0 w 270"/>
                <a:gd name="T99" fmla="*/ 444 h 4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0"/>
                <a:gd name="T151" fmla="*/ 0 h 481"/>
                <a:gd name="T152" fmla="*/ 270 w 270"/>
                <a:gd name="T153" fmla="*/ 481 h 4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0" h="481">
                  <a:moveTo>
                    <a:pt x="0" y="444"/>
                  </a:moveTo>
                  <a:lnTo>
                    <a:pt x="0" y="444"/>
                  </a:lnTo>
                  <a:lnTo>
                    <a:pt x="3" y="455"/>
                  </a:lnTo>
                  <a:lnTo>
                    <a:pt x="14" y="451"/>
                  </a:lnTo>
                  <a:lnTo>
                    <a:pt x="18" y="475"/>
                  </a:lnTo>
                  <a:lnTo>
                    <a:pt x="68" y="480"/>
                  </a:lnTo>
                  <a:lnTo>
                    <a:pt x="54" y="468"/>
                  </a:lnTo>
                  <a:lnTo>
                    <a:pt x="64" y="435"/>
                  </a:lnTo>
                  <a:lnTo>
                    <a:pt x="74" y="442"/>
                  </a:lnTo>
                  <a:lnTo>
                    <a:pt x="105" y="396"/>
                  </a:lnTo>
                  <a:lnTo>
                    <a:pt x="81" y="370"/>
                  </a:lnTo>
                  <a:lnTo>
                    <a:pt x="108" y="354"/>
                  </a:lnTo>
                  <a:lnTo>
                    <a:pt x="112" y="331"/>
                  </a:lnTo>
                  <a:lnTo>
                    <a:pt x="124" y="320"/>
                  </a:lnTo>
                  <a:lnTo>
                    <a:pt x="113" y="316"/>
                  </a:lnTo>
                  <a:lnTo>
                    <a:pt x="134" y="316"/>
                  </a:lnTo>
                  <a:lnTo>
                    <a:pt x="131" y="305"/>
                  </a:lnTo>
                  <a:lnTo>
                    <a:pt x="122" y="312"/>
                  </a:lnTo>
                  <a:lnTo>
                    <a:pt x="113" y="304"/>
                  </a:lnTo>
                  <a:lnTo>
                    <a:pt x="112" y="287"/>
                  </a:lnTo>
                  <a:lnTo>
                    <a:pt x="149" y="288"/>
                  </a:lnTo>
                  <a:lnTo>
                    <a:pt x="152" y="253"/>
                  </a:lnTo>
                  <a:lnTo>
                    <a:pt x="210" y="247"/>
                  </a:lnTo>
                  <a:lnTo>
                    <a:pt x="227" y="223"/>
                  </a:lnTo>
                  <a:lnTo>
                    <a:pt x="204" y="178"/>
                  </a:lnTo>
                  <a:lnTo>
                    <a:pt x="216" y="122"/>
                  </a:lnTo>
                  <a:lnTo>
                    <a:pt x="269" y="76"/>
                  </a:lnTo>
                  <a:lnTo>
                    <a:pt x="267" y="55"/>
                  </a:lnTo>
                  <a:lnTo>
                    <a:pt x="256" y="55"/>
                  </a:lnTo>
                  <a:lnTo>
                    <a:pt x="242" y="79"/>
                  </a:lnTo>
                  <a:lnTo>
                    <a:pt x="205" y="78"/>
                  </a:lnTo>
                  <a:lnTo>
                    <a:pt x="213" y="50"/>
                  </a:lnTo>
                  <a:lnTo>
                    <a:pt x="147" y="7"/>
                  </a:lnTo>
                  <a:lnTo>
                    <a:pt x="125" y="3"/>
                  </a:lnTo>
                  <a:lnTo>
                    <a:pt x="123" y="12"/>
                  </a:lnTo>
                  <a:lnTo>
                    <a:pt x="98" y="0"/>
                  </a:lnTo>
                  <a:lnTo>
                    <a:pt x="84" y="15"/>
                  </a:lnTo>
                  <a:lnTo>
                    <a:pt x="82" y="32"/>
                  </a:lnTo>
                  <a:lnTo>
                    <a:pt x="67" y="39"/>
                  </a:lnTo>
                  <a:lnTo>
                    <a:pt x="68" y="73"/>
                  </a:lnTo>
                  <a:lnTo>
                    <a:pt x="51" y="91"/>
                  </a:lnTo>
                  <a:lnTo>
                    <a:pt x="39" y="138"/>
                  </a:lnTo>
                  <a:lnTo>
                    <a:pt x="48" y="182"/>
                  </a:lnTo>
                  <a:lnTo>
                    <a:pt x="31" y="220"/>
                  </a:lnTo>
                  <a:lnTo>
                    <a:pt x="18" y="313"/>
                  </a:lnTo>
                  <a:lnTo>
                    <a:pt x="28" y="348"/>
                  </a:lnTo>
                  <a:lnTo>
                    <a:pt x="19" y="351"/>
                  </a:lnTo>
                  <a:lnTo>
                    <a:pt x="23" y="381"/>
                  </a:lnTo>
                  <a:lnTo>
                    <a:pt x="0" y="44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190">
              <a:extLst>
                <a:ext uri="{FF2B5EF4-FFF2-40B4-BE49-F238E27FC236}">
                  <a16:creationId xmlns:a16="http://schemas.microsoft.com/office/drawing/2014/main" id="{6B2B76D6-5042-CCD9-4B75-263EF58AA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3729038"/>
              <a:ext cx="641350" cy="787400"/>
            </a:xfrm>
            <a:custGeom>
              <a:avLst/>
              <a:gdLst>
                <a:gd name="T0" fmla="*/ 0 w 165"/>
                <a:gd name="T1" fmla="*/ 18 h 185"/>
                <a:gd name="T2" fmla="*/ 0 w 165"/>
                <a:gd name="T3" fmla="*/ 18 h 185"/>
                <a:gd name="T4" fmla="*/ 13 w 165"/>
                <a:gd name="T5" fmla="*/ 38 h 185"/>
                <a:gd name="T6" fmla="*/ 4 w 165"/>
                <a:gd name="T7" fmla="*/ 80 h 185"/>
                <a:gd name="T8" fmla="*/ 13 w 165"/>
                <a:gd name="T9" fmla="*/ 84 h 185"/>
                <a:gd name="T10" fmla="*/ 9 w 165"/>
                <a:gd name="T11" fmla="*/ 91 h 185"/>
                <a:gd name="T12" fmla="*/ 1 w 165"/>
                <a:gd name="T13" fmla="*/ 108 h 185"/>
                <a:gd name="T14" fmla="*/ 16 w 165"/>
                <a:gd name="T15" fmla="*/ 133 h 185"/>
                <a:gd name="T16" fmla="*/ 24 w 165"/>
                <a:gd name="T17" fmla="*/ 183 h 185"/>
                <a:gd name="T18" fmla="*/ 34 w 165"/>
                <a:gd name="T19" fmla="*/ 184 h 185"/>
                <a:gd name="T20" fmla="*/ 48 w 165"/>
                <a:gd name="T21" fmla="*/ 169 h 185"/>
                <a:gd name="T22" fmla="*/ 73 w 165"/>
                <a:gd name="T23" fmla="*/ 181 h 185"/>
                <a:gd name="T24" fmla="*/ 75 w 165"/>
                <a:gd name="T25" fmla="*/ 172 h 185"/>
                <a:gd name="T26" fmla="*/ 97 w 165"/>
                <a:gd name="T27" fmla="*/ 176 h 185"/>
                <a:gd name="T28" fmla="*/ 106 w 165"/>
                <a:gd name="T29" fmla="*/ 139 h 185"/>
                <a:gd name="T30" fmla="*/ 145 w 165"/>
                <a:gd name="T31" fmla="*/ 133 h 185"/>
                <a:gd name="T32" fmla="*/ 159 w 165"/>
                <a:gd name="T33" fmla="*/ 145 h 185"/>
                <a:gd name="T34" fmla="*/ 164 w 165"/>
                <a:gd name="T35" fmla="*/ 117 h 185"/>
                <a:gd name="T36" fmla="*/ 155 w 165"/>
                <a:gd name="T37" fmla="*/ 93 h 185"/>
                <a:gd name="T38" fmla="*/ 132 w 165"/>
                <a:gd name="T39" fmla="*/ 91 h 185"/>
                <a:gd name="T40" fmla="*/ 122 w 165"/>
                <a:gd name="T41" fmla="*/ 55 h 185"/>
                <a:gd name="T42" fmla="*/ 62 w 165"/>
                <a:gd name="T43" fmla="*/ 31 h 185"/>
                <a:gd name="T44" fmla="*/ 58 w 165"/>
                <a:gd name="T45" fmla="*/ 0 h 185"/>
                <a:gd name="T46" fmla="*/ 17 w 165"/>
                <a:gd name="T47" fmla="*/ 19 h 185"/>
                <a:gd name="T48" fmla="*/ 0 w 165"/>
                <a:gd name="T49" fmla="*/ 18 h 185"/>
                <a:gd name="T50" fmla="*/ 0 w 165"/>
                <a:gd name="T51" fmla="*/ 18 h 1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185"/>
                <a:gd name="T80" fmla="*/ 165 w 165"/>
                <a:gd name="T81" fmla="*/ 185 h 1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185">
                  <a:moveTo>
                    <a:pt x="0" y="18"/>
                  </a:moveTo>
                  <a:lnTo>
                    <a:pt x="0" y="18"/>
                  </a:lnTo>
                  <a:lnTo>
                    <a:pt x="13" y="38"/>
                  </a:lnTo>
                  <a:lnTo>
                    <a:pt x="4" y="80"/>
                  </a:lnTo>
                  <a:lnTo>
                    <a:pt x="13" y="84"/>
                  </a:lnTo>
                  <a:lnTo>
                    <a:pt x="9" y="91"/>
                  </a:lnTo>
                  <a:lnTo>
                    <a:pt x="1" y="108"/>
                  </a:lnTo>
                  <a:lnTo>
                    <a:pt x="16" y="133"/>
                  </a:lnTo>
                  <a:lnTo>
                    <a:pt x="24" y="183"/>
                  </a:lnTo>
                  <a:lnTo>
                    <a:pt x="34" y="184"/>
                  </a:lnTo>
                  <a:lnTo>
                    <a:pt x="48" y="169"/>
                  </a:lnTo>
                  <a:lnTo>
                    <a:pt x="73" y="181"/>
                  </a:lnTo>
                  <a:lnTo>
                    <a:pt x="75" y="172"/>
                  </a:lnTo>
                  <a:lnTo>
                    <a:pt x="97" y="176"/>
                  </a:lnTo>
                  <a:lnTo>
                    <a:pt x="106" y="139"/>
                  </a:lnTo>
                  <a:lnTo>
                    <a:pt x="145" y="133"/>
                  </a:lnTo>
                  <a:lnTo>
                    <a:pt x="159" y="145"/>
                  </a:lnTo>
                  <a:lnTo>
                    <a:pt x="164" y="117"/>
                  </a:lnTo>
                  <a:lnTo>
                    <a:pt x="155" y="93"/>
                  </a:lnTo>
                  <a:lnTo>
                    <a:pt x="132" y="91"/>
                  </a:lnTo>
                  <a:lnTo>
                    <a:pt x="122" y="55"/>
                  </a:lnTo>
                  <a:lnTo>
                    <a:pt x="62" y="31"/>
                  </a:lnTo>
                  <a:lnTo>
                    <a:pt x="58" y="0"/>
                  </a:lnTo>
                  <a:lnTo>
                    <a:pt x="17" y="19"/>
                  </a:lnTo>
                  <a:lnTo>
                    <a:pt x="0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 191">
              <a:extLst>
                <a:ext uri="{FF2B5EF4-FFF2-40B4-BE49-F238E27FC236}">
                  <a16:creationId xmlns:a16="http://schemas.microsoft.com/office/drawing/2014/main" id="{85B1A633-A3CD-CF27-E335-61C11DFCC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2878138"/>
              <a:ext cx="2073275" cy="2316162"/>
            </a:xfrm>
            <a:custGeom>
              <a:avLst/>
              <a:gdLst>
                <a:gd name="T0" fmla="*/ 0 w 533"/>
                <a:gd name="T1" fmla="*/ 172 h 544"/>
                <a:gd name="T2" fmla="*/ 30 w 533"/>
                <a:gd name="T3" fmla="*/ 205 h 544"/>
                <a:gd name="T4" fmla="*/ 45 w 533"/>
                <a:gd name="T5" fmla="*/ 218 h 544"/>
                <a:gd name="T6" fmla="*/ 73 w 533"/>
                <a:gd name="T7" fmla="*/ 219 h 544"/>
                <a:gd name="T8" fmla="*/ 118 w 533"/>
                <a:gd name="T9" fmla="*/ 231 h 544"/>
                <a:gd name="T10" fmla="*/ 188 w 533"/>
                <a:gd name="T11" fmla="*/ 291 h 544"/>
                <a:gd name="T12" fmla="*/ 220 w 533"/>
                <a:gd name="T13" fmla="*/ 317 h 544"/>
                <a:gd name="T14" fmla="*/ 218 w 533"/>
                <a:gd name="T15" fmla="*/ 372 h 544"/>
                <a:gd name="T16" fmla="*/ 250 w 533"/>
                <a:gd name="T17" fmla="*/ 396 h 544"/>
                <a:gd name="T18" fmla="*/ 262 w 533"/>
                <a:gd name="T19" fmla="*/ 424 h 544"/>
                <a:gd name="T20" fmla="*/ 275 w 533"/>
                <a:gd name="T21" fmla="*/ 445 h 544"/>
                <a:gd name="T22" fmla="*/ 232 w 533"/>
                <a:gd name="T23" fmla="*/ 488 h 544"/>
                <a:gd name="T24" fmla="*/ 281 w 533"/>
                <a:gd name="T25" fmla="*/ 529 h 544"/>
                <a:gd name="T26" fmla="*/ 343 w 533"/>
                <a:gd name="T27" fmla="*/ 462 h 544"/>
                <a:gd name="T28" fmla="*/ 399 w 533"/>
                <a:gd name="T29" fmla="*/ 384 h 544"/>
                <a:gd name="T30" fmla="*/ 445 w 533"/>
                <a:gd name="T31" fmla="*/ 371 h 544"/>
                <a:gd name="T32" fmla="*/ 475 w 533"/>
                <a:gd name="T33" fmla="*/ 249 h 544"/>
                <a:gd name="T34" fmla="*/ 532 w 533"/>
                <a:gd name="T35" fmla="*/ 166 h 544"/>
                <a:gd name="T36" fmla="*/ 502 w 533"/>
                <a:gd name="T37" fmla="*/ 137 h 544"/>
                <a:gd name="T38" fmla="*/ 401 w 533"/>
                <a:gd name="T39" fmla="*/ 106 h 544"/>
                <a:gd name="T40" fmla="*/ 365 w 533"/>
                <a:gd name="T41" fmla="*/ 78 h 544"/>
                <a:gd name="T42" fmla="*/ 334 w 533"/>
                <a:gd name="T43" fmla="*/ 102 h 544"/>
                <a:gd name="T44" fmla="*/ 305 w 533"/>
                <a:gd name="T45" fmla="*/ 98 h 544"/>
                <a:gd name="T46" fmla="*/ 306 w 533"/>
                <a:gd name="T47" fmla="*/ 75 h 544"/>
                <a:gd name="T48" fmla="*/ 305 w 533"/>
                <a:gd name="T49" fmla="*/ 15 h 544"/>
                <a:gd name="T50" fmla="*/ 265 w 533"/>
                <a:gd name="T51" fmla="*/ 39 h 544"/>
                <a:gd name="T52" fmla="*/ 198 w 533"/>
                <a:gd name="T53" fmla="*/ 49 h 544"/>
                <a:gd name="T54" fmla="*/ 194 w 533"/>
                <a:gd name="T55" fmla="*/ 9 h 544"/>
                <a:gd name="T56" fmla="*/ 147 w 533"/>
                <a:gd name="T57" fmla="*/ 16 h 544"/>
                <a:gd name="T58" fmla="*/ 131 w 533"/>
                <a:gd name="T59" fmla="*/ 37 h 544"/>
                <a:gd name="T60" fmla="*/ 111 w 533"/>
                <a:gd name="T61" fmla="*/ 59 h 544"/>
                <a:gd name="T62" fmla="*/ 87 w 533"/>
                <a:gd name="T63" fmla="*/ 42 h 544"/>
                <a:gd name="T64" fmla="*/ 65 w 533"/>
                <a:gd name="T65" fmla="*/ 61 h 544"/>
                <a:gd name="T66" fmla="*/ 59 w 533"/>
                <a:gd name="T67" fmla="*/ 87 h 544"/>
                <a:gd name="T68" fmla="*/ 19 w 533"/>
                <a:gd name="T69" fmla="*/ 140 h 544"/>
                <a:gd name="T70" fmla="*/ 0 w 533"/>
                <a:gd name="T71" fmla="*/ 172 h 5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3"/>
                <a:gd name="T109" fmla="*/ 0 h 544"/>
                <a:gd name="T110" fmla="*/ 533 w 533"/>
                <a:gd name="T111" fmla="*/ 544 h 5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3" h="544">
                  <a:moveTo>
                    <a:pt x="0" y="172"/>
                  </a:moveTo>
                  <a:lnTo>
                    <a:pt x="0" y="172"/>
                  </a:lnTo>
                  <a:lnTo>
                    <a:pt x="11" y="197"/>
                  </a:lnTo>
                  <a:lnTo>
                    <a:pt x="30" y="205"/>
                  </a:lnTo>
                  <a:lnTo>
                    <a:pt x="45" y="196"/>
                  </a:lnTo>
                  <a:lnTo>
                    <a:pt x="45" y="218"/>
                  </a:lnTo>
                  <a:lnTo>
                    <a:pt x="56" y="218"/>
                  </a:lnTo>
                  <a:lnTo>
                    <a:pt x="73" y="219"/>
                  </a:lnTo>
                  <a:lnTo>
                    <a:pt x="114" y="200"/>
                  </a:lnTo>
                  <a:lnTo>
                    <a:pt x="118" y="231"/>
                  </a:lnTo>
                  <a:lnTo>
                    <a:pt x="178" y="255"/>
                  </a:lnTo>
                  <a:lnTo>
                    <a:pt x="188" y="291"/>
                  </a:lnTo>
                  <a:lnTo>
                    <a:pt x="211" y="293"/>
                  </a:lnTo>
                  <a:lnTo>
                    <a:pt x="220" y="317"/>
                  </a:lnTo>
                  <a:lnTo>
                    <a:pt x="215" y="345"/>
                  </a:lnTo>
                  <a:lnTo>
                    <a:pt x="218" y="372"/>
                  </a:lnTo>
                  <a:lnTo>
                    <a:pt x="246" y="377"/>
                  </a:lnTo>
                  <a:lnTo>
                    <a:pt x="250" y="396"/>
                  </a:lnTo>
                  <a:lnTo>
                    <a:pt x="264" y="399"/>
                  </a:lnTo>
                  <a:lnTo>
                    <a:pt x="262" y="424"/>
                  </a:lnTo>
                  <a:lnTo>
                    <a:pt x="273" y="424"/>
                  </a:lnTo>
                  <a:lnTo>
                    <a:pt x="275" y="445"/>
                  </a:lnTo>
                  <a:lnTo>
                    <a:pt x="222" y="491"/>
                  </a:lnTo>
                  <a:lnTo>
                    <a:pt x="232" y="488"/>
                  </a:lnTo>
                  <a:lnTo>
                    <a:pt x="273" y="517"/>
                  </a:lnTo>
                  <a:lnTo>
                    <a:pt x="281" y="529"/>
                  </a:lnTo>
                  <a:lnTo>
                    <a:pt x="278" y="543"/>
                  </a:lnTo>
                  <a:lnTo>
                    <a:pt x="343" y="462"/>
                  </a:lnTo>
                  <a:lnTo>
                    <a:pt x="347" y="421"/>
                  </a:lnTo>
                  <a:lnTo>
                    <a:pt x="399" y="384"/>
                  </a:lnTo>
                  <a:lnTo>
                    <a:pt x="432" y="384"/>
                  </a:lnTo>
                  <a:lnTo>
                    <a:pt x="445" y="371"/>
                  </a:lnTo>
                  <a:lnTo>
                    <a:pt x="472" y="310"/>
                  </a:lnTo>
                  <a:lnTo>
                    <a:pt x="475" y="249"/>
                  </a:lnTo>
                  <a:lnTo>
                    <a:pt x="527" y="191"/>
                  </a:lnTo>
                  <a:lnTo>
                    <a:pt x="532" y="166"/>
                  </a:lnTo>
                  <a:lnTo>
                    <a:pt x="524" y="141"/>
                  </a:lnTo>
                  <a:lnTo>
                    <a:pt x="502" y="137"/>
                  </a:lnTo>
                  <a:lnTo>
                    <a:pt x="468" y="111"/>
                  </a:lnTo>
                  <a:lnTo>
                    <a:pt x="401" y="106"/>
                  </a:lnTo>
                  <a:lnTo>
                    <a:pt x="395" y="90"/>
                  </a:lnTo>
                  <a:lnTo>
                    <a:pt x="365" y="78"/>
                  </a:lnTo>
                  <a:lnTo>
                    <a:pt x="352" y="79"/>
                  </a:lnTo>
                  <a:lnTo>
                    <a:pt x="334" y="102"/>
                  </a:lnTo>
                  <a:lnTo>
                    <a:pt x="334" y="94"/>
                  </a:lnTo>
                  <a:lnTo>
                    <a:pt x="305" y="98"/>
                  </a:lnTo>
                  <a:lnTo>
                    <a:pt x="317" y="93"/>
                  </a:lnTo>
                  <a:lnTo>
                    <a:pt x="306" y="75"/>
                  </a:lnTo>
                  <a:lnTo>
                    <a:pt x="327" y="48"/>
                  </a:lnTo>
                  <a:lnTo>
                    <a:pt x="305" y="15"/>
                  </a:lnTo>
                  <a:lnTo>
                    <a:pt x="285" y="41"/>
                  </a:lnTo>
                  <a:lnTo>
                    <a:pt x="265" y="39"/>
                  </a:lnTo>
                  <a:lnTo>
                    <a:pt x="237" y="43"/>
                  </a:lnTo>
                  <a:lnTo>
                    <a:pt x="198" y="49"/>
                  </a:lnTo>
                  <a:lnTo>
                    <a:pt x="191" y="35"/>
                  </a:lnTo>
                  <a:lnTo>
                    <a:pt x="194" y="9"/>
                  </a:lnTo>
                  <a:lnTo>
                    <a:pt x="181" y="0"/>
                  </a:lnTo>
                  <a:lnTo>
                    <a:pt x="147" y="16"/>
                  </a:lnTo>
                  <a:lnTo>
                    <a:pt x="124" y="11"/>
                  </a:lnTo>
                  <a:lnTo>
                    <a:pt x="131" y="37"/>
                  </a:lnTo>
                  <a:lnTo>
                    <a:pt x="144" y="40"/>
                  </a:lnTo>
                  <a:lnTo>
                    <a:pt x="111" y="59"/>
                  </a:lnTo>
                  <a:lnTo>
                    <a:pt x="95" y="52"/>
                  </a:lnTo>
                  <a:lnTo>
                    <a:pt x="87" y="42"/>
                  </a:lnTo>
                  <a:lnTo>
                    <a:pt x="55" y="47"/>
                  </a:lnTo>
                  <a:lnTo>
                    <a:pt x="65" y="61"/>
                  </a:lnTo>
                  <a:lnTo>
                    <a:pt x="52" y="63"/>
                  </a:lnTo>
                  <a:lnTo>
                    <a:pt x="59" y="87"/>
                  </a:lnTo>
                  <a:lnTo>
                    <a:pt x="53" y="126"/>
                  </a:lnTo>
                  <a:lnTo>
                    <a:pt x="19" y="140"/>
                  </a:lnTo>
                  <a:lnTo>
                    <a:pt x="0" y="17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192">
              <a:extLst>
                <a:ext uri="{FF2B5EF4-FFF2-40B4-BE49-F238E27FC236}">
                  <a16:creationId xmlns:a16="http://schemas.microsoft.com/office/drawing/2014/main" id="{E712A5B4-4EE7-566E-567E-1C80CF3E1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2093913"/>
              <a:ext cx="50800" cy="158750"/>
            </a:xfrm>
            <a:custGeom>
              <a:avLst/>
              <a:gdLst>
                <a:gd name="T0" fmla="*/ 0 w 13"/>
                <a:gd name="T1" fmla="*/ 8 h 37"/>
                <a:gd name="T2" fmla="*/ 0 w 13"/>
                <a:gd name="T3" fmla="*/ 8 h 37"/>
                <a:gd name="T4" fmla="*/ 5 w 13"/>
                <a:gd name="T5" fmla="*/ 36 h 37"/>
                <a:gd name="T6" fmla="*/ 12 w 13"/>
                <a:gd name="T7" fmla="*/ 0 h 37"/>
                <a:gd name="T8" fmla="*/ 0 w 13"/>
                <a:gd name="T9" fmla="*/ 8 h 37"/>
                <a:gd name="T10" fmla="*/ 0 w 13"/>
                <a:gd name="T11" fmla="*/ 8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8"/>
                  </a:moveTo>
                  <a:lnTo>
                    <a:pt x="0" y="8"/>
                  </a:lnTo>
                  <a:lnTo>
                    <a:pt x="5" y="36"/>
                  </a:lnTo>
                  <a:lnTo>
                    <a:pt x="12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202">
              <a:extLst>
                <a:ext uri="{FF2B5EF4-FFF2-40B4-BE49-F238E27FC236}">
                  <a16:creationId xmlns:a16="http://schemas.microsoft.com/office/drawing/2014/main" id="{B3DB671E-F9F6-1851-9794-7A7AB2194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3" y="2455863"/>
              <a:ext cx="636587" cy="962025"/>
            </a:xfrm>
            <a:custGeom>
              <a:avLst/>
              <a:gdLst>
                <a:gd name="T0" fmla="*/ 0 w 164"/>
                <a:gd name="T1" fmla="*/ 150 h 226"/>
                <a:gd name="T2" fmla="*/ 0 w 164"/>
                <a:gd name="T3" fmla="*/ 150 h 226"/>
                <a:gd name="T4" fmla="*/ 20 w 164"/>
                <a:gd name="T5" fmla="*/ 166 h 226"/>
                <a:gd name="T6" fmla="*/ 49 w 164"/>
                <a:gd name="T7" fmla="*/ 170 h 226"/>
                <a:gd name="T8" fmla="*/ 78 w 164"/>
                <a:gd name="T9" fmla="*/ 200 h 226"/>
                <a:gd name="T10" fmla="*/ 117 w 164"/>
                <a:gd name="T11" fmla="*/ 203 h 226"/>
                <a:gd name="T12" fmla="*/ 111 w 164"/>
                <a:gd name="T13" fmla="*/ 219 h 226"/>
                <a:gd name="T14" fmla="*/ 121 w 164"/>
                <a:gd name="T15" fmla="*/ 225 h 226"/>
                <a:gd name="T16" fmla="*/ 127 w 164"/>
                <a:gd name="T17" fmla="*/ 186 h 226"/>
                <a:gd name="T18" fmla="*/ 120 w 164"/>
                <a:gd name="T19" fmla="*/ 162 h 226"/>
                <a:gd name="T20" fmla="*/ 133 w 164"/>
                <a:gd name="T21" fmla="*/ 160 h 226"/>
                <a:gd name="T22" fmla="*/ 123 w 164"/>
                <a:gd name="T23" fmla="*/ 146 h 226"/>
                <a:gd name="T24" fmla="*/ 155 w 164"/>
                <a:gd name="T25" fmla="*/ 141 h 226"/>
                <a:gd name="T26" fmla="*/ 163 w 164"/>
                <a:gd name="T27" fmla="*/ 151 h 226"/>
                <a:gd name="T28" fmla="*/ 151 w 164"/>
                <a:gd name="T29" fmla="*/ 131 h 226"/>
                <a:gd name="T30" fmla="*/ 155 w 164"/>
                <a:gd name="T31" fmla="*/ 84 h 226"/>
                <a:gd name="T32" fmla="*/ 128 w 164"/>
                <a:gd name="T33" fmla="*/ 86 h 226"/>
                <a:gd name="T34" fmla="*/ 120 w 164"/>
                <a:gd name="T35" fmla="*/ 74 h 226"/>
                <a:gd name="T36" fmla="*/ 93 w 164"/>
                <a:gd name="T37" fmla="*/ 71 h 226"/>
                <a:gd name="T38" fmla="*/ 76 w 164"/>
                <a:gd name="T39" fmla="*/ 44 h 226"/>
                <a:gd name="T40" fmla="*/ 102 w 164"/>
                <a:gd name="T41" fmla="*/ 8 h 226"/>
                <a:gd name="T42" fmla="*/ 98 w 164"/>
                <a:gd name="T43" fmla="*/ 0 h 226"/>
                <a:gd name="T44" fmla="*/ 52 w 164"/>
                <a:gd name="T45" fmla="*/ 20 h 226"/>
                <a:gd name="T46" fmla="*/ 27 w 164"/>
                <a:gd name="T47" fmla="*/ 60 h 226"/>
                <a:gd name="T48" fmla="*/ 19 w 164"/>
                <a:gd name="T49" fmla="*/ 50 h 226"/>
                <a:gd name="T50" fmla="*/ 13 w 164"/>
                <a:gd name="T51" fmla="*/ 70 h 226"/>
                <a:gd name="T52" fmla="*/ 19 w 164"/>
                <a:gd name="T53" fmla="*/ 115 h 226"/>
                <a:gd name="T54" fmla="*/ 25 w 164"/>
                <a:gd name="T55" fmla="*/ 115 h 226"/>
                <a:gd name="T56" fmla="*/ 0 w 164"/>
                <a:gd name="T57" fmla="*/ 150 h 226"/>
                <a:gd name="T58" fmla="*/ 0 w 164"/>
                <a:gd name="T59" fmla="*/ 150 h 2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4"/>
                <a:gd name="T91" fmla="*/ 0 h 226"/>
                <a:gd name="T92" fmla="*/ 164 w 164"/>
                <a:gd name="T93" fmla="*/ 226 h 2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4" h="226">
                  <a:moveTo>
                    <a:pt x="0" y="150"/>
                  </a:moveTo>
                  <a:lnTo>
                    <a:pt x="0" y="150"/>
                  </a:lnTo>
                  <a:lnTo>
                    <a:pt x="20" y="166"/>
                  </a:lnTo>
                  <a:lnTo>
                    <a:pt x="49" y="170"/>
                  </a:lnTo>
                  <a:lnTo>
                    <a:pt x="78" y="200"/>
                  </a:lnTo>
                  <a:lnTo>
                    <a:pt x="117" y="203"/>
                  </a:lnTo>
                  <a:lnTo>
                    <a:pt x="111" y="219"/>
                  </a:lnTo>
                  <a:lnTo>
                    <a:pt x="121" y="225"/>
                  </a:lnTo>
                  <a:lnTo>
                    <a:pt x="127" y="186"/>
                  </a:lnTo>
                  <a:lnTo>
                    <a:pt x="120" y="162"/>
                  </a:lnTo>
                  <a:lnTo>
                    <a:pt x="133" y="160"/>
                  </a:lnTo>
                  <a:lnTo>
                    <a:pt x="123" y="146"/>
                  </a:lnTo>
                  <a:lnTo>
                    <a:pt x="155" y="141"/>
                  </a:lnTo>
                  <a:lnTo>
                    <a:pt x="163" y="151"/>
                  </a:lnTo>
                  <a:lnTo>
                    <a:pt x="151" y="131"/>
                  </a:lnTo>
                  <a:lnTo>
                    <a:pt x="155" y="84"/>
                  </a:lnTo>
                  <a:lnTo>
                    <a:pt x="128" y="86"/>
                  </a:lnTo>
                  <a:lnTo>
                    <a:pt x="120" y="74"/>
                  </a:lnTo>
                  <a:lnTo>
                    <a:pt x="93" y="71"/>
                  </a:lnTo>
                  <a:lnTo>
                    <a:pt x="76" y="44"/>
                  </a:lnTo>
                  <a:lnTo>
                    <a:pt x="102" y="8"/>
                  </a:lnTo>
                  <a:lnTo>
                    <a:pt x="98" y="0"/>
                  </a:lnTo>
                  <a:lnTo>
                    <a:pt x="52" y="20"/>
                  </a:lnTo>
                  <a:lnTo>
                    <a:pt x="27" y="60"/>
                  </a:lnTo>
                  <a:lnTo>
                    <a:pt x="19" y="50"/>
                  </a:lnTo>
                  <a:lnTo>
                    <a:pt x="13" y="70"/>
                  </a:lnTo>
                  <a:lnTo>
                    <a:pt x="19" y="115"/>
                  </a:lnTo>
                  <a:lnTo>
                    <a:pt x="25" y="115"/>
                  </a:lnTo>
                  <a:lnTo>
                    <a:pt x="0" y="15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203">
              <a:extLst>
                <a:ext uri="{FF2B5EF4-FFF2-40B4-BE49-F238E27FC236}">
                  <a16:creationId xmlns:a16="http://schemas.microsoft.com/office/drawing/2014/main" id="{78087F68-8EBD-B703-6D97-E3A1924C0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2536825"/>
              <a:ext cx="169862" cy="157163"/>
            </a:xfrm>
            <a:custGeom>
              <a:avLst/>
              <a:gdLst>
                <a:gd name="T0" fmla="*/ 0 w 44"/>
                <a:gd name="T1" fmla="*/ 0 h 37"/>
                <a:gd name="T2" fmla="*/ 0 w 44"/>
                <a:gd name="T3" fmla="*/ 0 h 37"/>
                <a:gd name="T4" fmla="*/ 1 w 44"/>
                <a:gd name="T5" fmla="*/ 14 h 37"/>
                <a:gd name="T6" fmla="*/ 10 w 44"/>
                <a:gd name="T7" fmla="*/ 12 h 37"/>
                <a:gd name="T8" fmla="*/ 37 w 44"/>
                <a:gd name="T9" fmla="*/ 36 h 37"/>
                <a:gd name="T10" fmla="*/ 43 w 44"/>
                <a:gd name="T11" fmla="*/ 18 h 37"/>
                <a:gd name="T12" fmla="*/ 28 w 44"/>
                <a:gd name="T13" fmla="*/ 1 h 37"/>
                <a:gd name="T14" fmla="*/ 0 w 44"/>
                <a:gd name="T15" fmla="*/ 0 h 37"/>
                <a:gd name="T16" fmla="*/ 0 w 4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7"/>
                <a:gd name="T29" fmla="*/ 44 w 4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7">
                  <a:moveTo>
                    <a:pt x="0" y="0"/>
                  </a:moveTo>
                  <a:lnTo>
                    <a:pt x="0" y="0"/>
                  </a:lnTo>
                  <a:lnTo>
                    <a:pt x="1" y="14"/>
                  </a:lnTo>
                  <a:lnTo>
                    <a:pt x="10" y="12"/>
                  </a:lnTo>
                  <a:lnTo>
                    <a:pt x="37" y="36"/>
                  </a:lnTo>
                  <a:lnTo>
                    <a:pt x="43" y="18"/>
                  </a:lnTo>
                  <a:lnTo>
                    <a:pt x="28" y="1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833264FC-B065-59E0-A43E-609A6185D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88" y="3095625"/>
              <a:ext cx="298450" cy="365125"/>
            </a:xfrm>
            <a:custGeom>
              <a:avLst/>
              <a:gdLst>
                <a:gd name="T0" fmla="*/ 0 w 77"/>
                <a:gd name="T1" fmla="*/ 32 h 86"/>
                <a:gd name="T2" fmla="*/ 0 w 77"/>
                <a:gd name="T3" fmla="*/ 32 h 86"/>
                <a:gd name="T4" fmla="*/ 1 w 77"/>
                <a:gd name="T5" fmla="*/ 49 h 86"/>
                <a:gd name="T6" fmla="*/ 14 w 77"/>
                <a:gd name="T7" fmla="*/ 53 h 86"/>
                <a:gd name="T8" fmla="*/ 7 w 77"/>
                <a:gd name="T9" fmla="*/ 67 h 86"/>
                <a:gd name="T10" fmla="*/ 4 w 77"/>
                <a:gd name="T11" fmla="*/ 81 h 86"/>
                <a:gd name="T12" fmla="*/ 22 w 77"/>
                <a:gd name="T13" fmla="*/ 85 h 86"/>
                <a:gd name="T14" fmla="*/ 38 w 77"/>
                <a:gd name="T15" fmla="*/ 61 h 86"/>
                <a:gd name="T16" fmla="*/ 69 w 77"/>
                <a:gd name="T17" fmla="*/ 42 h 86"/>
                <a:gd name="T18" fmla="*/ 76 w 77"/>
                <a:gd name="T19" fmla="*/ 20 h 86"/>
                <a:gd name="T20" fmla="*/ 47 w 77"/>
                <a:gd name="T21" fmla="*/ 16 h 86"/>
                <a:gd name="T22" fmla="*/ 27 w 77"/>
                <a:gd name="T23" fmla="*/ 0 h 86"/>
                <a:gd name="T24" fmla="*/ 9 w 77"/>
                <a:gd name="T25" fmla="*/ 8 h 86"/>
                <a:gd name="T26" fmla="*/ 0 w 77"/>
                <a:gd name="T27" fmla="*/ 32 h 86"/>
                <a:gd name="T28" fmla="*/ 0 w 77"/>
                <a:gd name="T29" fmla="*/ 32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86"/>
                <a:gd name="T47" fmla="*/ 77 w 77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86">
                  <a:moveTo>
                    <a:pt x="0" y="32"/>
                  </a:moveTo>
                  <a:lnTo>
                    <a:pt x="0" y="32"/>
                  </a:lnTo>
                  <a:lnTo>
                    <a:pt x="1" y="49"/>
                  </a:lnTo>
                  <a:lnTo>
                    <a:pt x="14" y="53"/>
                  </a:lnTo>
                  <a:lnTo>
                    <a:pt x="7" y="67"/>
                  </a:lnTo>
                  <a:lnTo>
                    <a:pt x="4" y="81"/>
                  </a:lnTo>
                  <a:lnTo>
                    <a:pt x="22" y="85"/>
                  </a:lnTo>
                  <a:lnTo>
                    <a:pt x="38" y="61"/>
                  </a:lnTo>
                  <a:lnTo>
                    <a:pt x="69" y="42"/>
                  </a:lnTo>
                  <a:lnTo>
                    <a:pt x="76" y="20"/>
                  </a:lnTo>
                  <a:lnTo>
                    <a:pt x="47" y="16"/>
                  </a:lnTo>
                  <a:lnTo>
                    <a:pt x="27" y="0"/>
                  </a:lnTo>
                  <a:lnTo>
                    <a:pt x="9" y="8"/>
                  </a:lnTo>
                  <a:lnTo>
                    <a:pt x="0" y="3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207">
              <a:extLst>
                <a:ext uri="{FF2B5EF4-FFF2-40B4-BE49-F238E27FC236}">
                  <a16:creationId xmlns:a16="http://schemas.microsoft.com/office/drawing/2014/main" id="{C2AA2DBD-F061-D905-C5D9-4949580D8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475" y="2332038"/>
              <a:ext cx="127000" cy="65087"/>
            </a:xfrm>
            <a:custGeom>
              <a:avLst/>
              <a:gdLst>
                <a:gd name="T0" fmla="*/ 0 w 33"/>
                <a:gd name="T1" fmla="*/ 11 h 15"/>
                <a:gd name="T2" fmla="*/ 0 w 33"/>
                <a:gd name="T3" fmla="*/ 11 h 15"/>
                <a:gd name="T4" fmla="*/ 9 w 33"/>
                <a:gd name="T5" fmla="*/ 0 h 15"/>
                <a:gd name="T6" fmla="*/ 32 w 33"/>
                <a:gd name="T7" fmla="*/ 14 h 15"/>
                <a:gd name="T8" fmla="*/ 0 w 33"/>
                <a:gd name="T9" fmla="*/ 11 h 15"/>
                <a:gd name="T10" fmla="*/ 0 w 33"/>
                <a:gd name="T11" fmla="*/ 1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5"/>
                <a:gd name="T20" fmla="*/ 33 w 3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5">
                  <a:moveTo>
                    <a:pt x="0" y="11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2" y="14"/>
                  </a:lnTo>
                  <a:lnTo>
                    <a:pt x="0" y="11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211">
              <a:extLst>
                <a:ext uri="{FF2B5EF4-FFF2-40B4-BE49-F238E27FC236}">
                  <a16:creationId xmlns:a16="http://schemas.microsoft.com/office/drawing/2014/main" id="{E2CF420D-1AA6-AD3F-714E-E48EBABCC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2128838"/>
              <a:ext cx="214313" cy="255587"/>
            </a:xfrm>
            <a:custGeom>
              <a:avLst/>
              <a:gdLst>
                <a:gd name="T0" fmla="*/ 0 w 55"/>
                <a:gd name="T1" fmla="*/ 47 h 60"/>
                <a:gd name="T2" fmla="*/ 0 w 55"/>
                <a:gd name="T3" fmla="*/ 47 h 60"/>
                <a:gd name="T4" fmla="*/ 11 w 55"/>
                <a:gd name="T5" fmla="*/ 26 h 60"/>
                <a:gd name="T6" fmla="*/ 25 w 55"/>
                <a:gd name="T7" fmla="*/ 25 h 60"/>
                <a:gd name="T8" fmla="*/ 11 w 55"/>
                <a:gd name="T9" fmla="*/ 7 h 60"/>
                <a:gd name="T10" fmla="*/ 42 w 55"/>
                <a:gd name="T11" fmla="*/ 0 h 60"/>
                <a:gd name="T12" fmla="*/ 47 w 55"/>
                <a:gd name="T13" fmla="*/ 28 h 60"/>
                <a:gd name="T14" fmla="*/ 54 w 55"/>
                <a:gd name="T15" fmla="*/ 30 h 60"/>
                <a:gd name="T16" fmla="*/ 39 w 55"/>
                <a:gd name="T17" fmla="*/ 48 h 60"/>
                <a:gd name="T18" fmla="*/ 30 w 55"/>
                <a:gd name="T19" fmla="*/ 59 h 60"/>
                <a:gd name="T20" fmla="*/ 0 w 55"/>
                <a:gd name="T21" fmla="*/ 47 h 60"/>
                <a:gd name="T22" fmla="*/ 0 w 55"/>
                <a:gd name="T23" fmla="*/ 47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60"/>
                <a:gd name="T38" fmla="*/ 55 w 55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60">
                  <a:moveTo>
                    <a:pt x="0" y="47"/>
                  </a:moveTo>
                  <a:lnTo>
                    <a:pt x="0" y="47"/>
                  </a:lnTo>
                  <a:lnTo>
                    <a:pt x="11" y="26"/>
                  </a:lnTo>
                  <a:lnTo>
                    <a:pt x="25" y="25"/>
                  </a:lnTo>
                  <a:lnTo>
                    <a:pt x="11" y="7"/>
                  </a:lnTo>
                  <a:lnTo>
                    <a:pt x="42" y="0"/>
                  </a:lnTo>
                  <a:lnTo>
                    <a:pt x="47" y="28"/>
                  </a:lnTo>
                  <a:lnTo>
                    <a:pt x="54" y="30"/>
                  </a:lnTo>
                  <a:lnTo>
                    <a:pt x="39" y="48"/>
                  </a:lnTo>
                  <a:lnTo>
                    <a:pt x="30" y="59"/>
                  </a:lnTo>
                  <a:lnTo>
                    <a:pt x="0" y="4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0" name="Agrupar 79">
              <a:extLst>
                <a:ext uri="{FF2B5EF4-FFF2-40B4-BE49-F238E27FC236}">
                  <a16:creationId xmlns:a16="http://schemas.microsoft.com/office/drawing/2014/main" id="{0F206D89-643E-C646-89DD-AEFD1153F9F1}"/>
                </a:ext>
              </a:extLst>
            </p:cNvPr>
            <p:cNvGrpSpPr/>
            <p:nvPr/>
          </p:nvGrpSpPr>
          <p:grpSpPr>
            <a:xfrm>
              <a:off x="4706997" y="1817621"/>
              <a:ext cx="878609" cy="310797"/>
              <a:chOff x="5370133" y="2174206"/>
              <a:chExt cx="819527" cy="28989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61" name="Freeform 204">
                <a:extLst>
                  <a:ext uri="{FF2B5EF4-FFF2-40B4-BE49-F238E27FC236}">
                    <a16:creationId xmlns:a16="http://schemas.microsoft.com/office/drawing/2014/main" id="{F839093E-BAED-81A8-AC2D-278FC603E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133" y="2174206"/>
                <a:ext cx="536682" cy="186647"/>
              </a:xfrm>
              <a:custGeom>
                <a:avLst/>
                <a:gdLst>
                  <a:gd name="T0" fmla="*/ 0 w 148"/>
                  <a:gd name="T1" fmla="*/ 18 h 47"/>
                  <a:gd name="T2" fmla="*/ 0 w 148"/>
                  <a:gd name="T3" fmla="*/ 18 h 47"/>
                  <a:gd name="T4" fmla="*/ 20 w 148"/>
                  <a:gd name="T5" fmla="*/ 2 h 47"/>
                  <a:gd name="T6" fmla="*/ 58 w 148"/>
                  <a:gd name="T7" fmla="*/ 0 h 47"/>
                  <a:gd name="T8" fmla="*/ 147 w 148"/>
                  <a:gd name="T9" fmla="*/ 39 h 47"/>
                  <a:gd name="T10" fmla="*/ 99 w 148"/>
                  <a:gd name="T11" fmla="*/ 46 h 47"/>
                  <a:gd name="T12" fmla="*/ 107 w 148"/>
                  <a:gd name="T13" fmla="*/ 37 h 47"/>
                  <a:gd name="T14" fmla="*/ 84 w 148"/>
                  <a:gd name="T15" fmla="*/ 22 h 47"/>
                  <a:gd name="T16" fmla="*/ 40 w 148"/>
                  <a:gd name="T17" fmla="*/ 14 h 47"/>
                  <a:gd name="T18" fmla="*/ 42 w 148"/>
                  <a:gd name="T19" fmla="*/ 7 h 47"/>
                  <a:gd name="T20" fmla="*/ 0 w 148"/>
                  <a:gd name="T21" fmla="*/ 18 h 47"/>
                  <a:gd name="T22" fmla="*/ 0 w 148"/>
                  <a:gd name="T23" fmla="*/ 18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47"/>
                  <a:gd name="T38" fmla="*/ 148 w 148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47">
                    <a:moveTo>
                      <a:pt x="0" y="18"/>
                    </a:moveTo>
                    <a:lnTo>
                      <a:pt x="0" y="18"/>
                    </a:lnTo>
                    <a:lnTo>
                      <a:pt x="20" y="2"/>
                    </a:lnTo>
                    <a:lnTo>
                      <a:pt x="58" y="0"/>
                    </a:lnTo>
                    <a:lnTo>
                      <a:pt x="147" y="39"/>
                    </a:lnTo>
                    <a:lnTo>
                      <a:pt x="99" y="46"/>
                    </a:lnTo>
                    <a:lnTo>
                      <a:pt x="107" y="37"/>
                    </a:lnTo>
                    <a:lnTo>
                      <a:pt x="84" y="22"/>
                    </a:lnTo>
                    <a:lnTo>
                      <a:pt x="40" y="14"/>
                    </a:lnTo>
                    <a:lnTo>
                      <a:pt x="42" y="7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" name="Freeform 205">
                <a:extLst>
                  <a:ext uri="{FF2B5EF4-FFF2-40B4-BE49-F238E27FC236}">
                    <a16:creationId xmlns:a16="http://schemas.microsoft.com/office/drawing/2014/main" id="{1BD9F5F8-0283-0C34-29A0-4E54DDC01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227" y="2356880"/>
                <a:ext cx="170433" cy="107223"/>
              </a:xfrm>
              <a:custGeom>
                <a:avLst/>
                <a:gdLst>
                  <a:gd name="T0" fmla="*/ 0 w 47"/>
                  <a:gd name="T1" fmla="*/ 0 h 27"/>
                  <a:gd name="T2" fmla="*/ 0 w 47"/>
                  <a:gd name="T3" fmla="*/ 0 h 27"/>
                  <a:gd name="T4" fmla="*/ 0 w 47"/>
                  <a:gd name="T5" fmla="*/ 26 h 27"/>
                  <a:gd name="T6" fmla="*/ 46 w 47"/>
                  <a:gd name="T7" fmla="*/ 17 h 27"/>
                  <a:gd name="T8" fmla="*/ 26 w 47"/>
                  <a:gd name="T9" fmla="*/ 3 h 27"/>
                  <a:gd name="T10" fmla="*/ 0 w 47"/>
                  <a:gd name="T11" fmla="*/ 0 h 27"/>
                  <a:gd name="T12" fmla="*/ 0 w 4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27"/>
                  <a:gd name="T23" fmla="*/ 47 w 4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46" y="17"/>
                    </a:lnTo>
                    <a:lnTo>
                      <a:pt x="26" y="3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" name="Freeform 213">
                <a:extLst>
                  <a:ext uri="{FF2B5EF4-FFF2-40B4-BE49-F238E27FC236}">
                    <a16:creationId xmlns:a16="http://schemas.microsoft.com/office/drawing/2014/main" id="{9B0974E6-1DA6-1B0A-4D98-363642732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309" y="2356880"/>
                <a:ext cx="130544" cy="107223"/>
              </a:xfrm>
              <a:custGeom>
                <a:avLst/>
                <a:gdLst>
                  <a:gd name="T0" fmla="*/ 0 w 36"/>
                  <a:gd name="T1" fmla="*/ 19 h 27"/>
                  <a:gd name="T2" fmla="*/ 0 w 36"/>
                  <a:gd name="T3" fmla="*/ 19 h 27"/>
                  <a:gd name="T4" fmla="*/ 27 w 36"/>
                  <a:gd name="T5" fmla="*/ 19 h 27"/>
                  <a:gd name="T6" fmla="*/ 14 w 36"/>
                  <a:gd name="T7" fmla="*/ 2 h 27"/>
                  <a:gd name="T8" fmla="*/ 35 w 36"/>
                  <a:gd name="T9" fmla="*/ 0 h 27"/>
                  <a:gd name="T10" fmla="*/ 35 w 36"/>
                  <a:gd name="T11" fmla="*/ 26 h 27"/>
                  <a:gd name="T12" fmla="*/ 0 w 36"/>
                  <a:gd name="T13" fmla="*/ 19 h 27"/>
                  <a:gd name="T14" fmla="*/ 0 w 36"/>
                  <a:gd name="T15" fmla="*/ 19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27"/>
                  <a:gd name="T26" fmla="*/ 36 w 36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27">
                    <a:moveTo>
                      <a:pt x="0" y="19"/>
                    </a:moveTo>
                    <a:lnTo>
                      <a:pt x="0" y="19"/>
                    </a:lnTo>
                    <a:lnTo>
                      <a:pt x="27" y="19"/>
                    </a:lnTo>
                    <a:lnTo>
                      <a:pt x="14" y="2"/>
                    </a:lnTo>
                    <a:lnTo>
                      <a:pt x="35" y="0"/>
                    </a:lnTo>
                    <a:lnTo>
                      <a:pt x="35" y="26"/>
                    </a:lnTo>
                    <a:lnTo>
                      <a:pt x="0" y="1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1" name="Freeform 214">
              <a:extLst>
                <a:ext uri="{FF2B5EF4-FFF2-40B4-BE49-F238E27FC236}">
                  <a16:creationId xmlns:a16="http://schemas.microsoft.com/office/drawing/2014/main" id="{713CCBF1-2317-00ED-C742-9A3659A0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400" y="2247900"/>
              <a:ext cx="330200" cy="177800"/>
            </a:xfrm>
            <a:custGeom>
              <a:avLst/>
              <a:gdLst>
                <a:gd name="T0" fmla="*/ 0 w 85"/>
                <a:gd name="T1" fmla="*/ 20 h 42"/>
                <a:gd name="T2" fmla="*/ 0 w 85"/>
                <a:gd name="T3" fmla="*/ 20 h 42"/>
                <a:gd name="T4" fmla="*/ 15 w 85"/>
                <a:gd name="T5" fmla="*/ 2 h 42"/>
                <a:gd name="T6" fmla="*/ 60 w 85"/>
                <a:gd name="T7" fmla="*/ 0 h 42"/>
                <a:gd name="T8" fmla="*/ 84 w 85"/>
                <a:gd name="T9" fmla="*/ 13 h 42"/>
                <a:gd name="T10" fmla="*/ 64 w 85"/>
                <a:gd name="T11" fmla="*/ 15 h 42"/>
                <a:gd name="T12" fmla="*/ 29 w 85"/>
                <a:gd name="T13" fmla="*/ 41 h 42"/>
                <a:gd name="T14" fmla="*/ 23 w 85"/>
                <a:gd name="T15" fmla="*/ 34 h 42"/>
                <a:gd name="T16" fmla="*/ 0 w 85"/>
                <a:gd name="T17" fmla="*/ 20 h 42"/>
                <a:gd name="T18" fmla="*/ 0 w 85"/>
                <a:gd name="T19" fmla="*/ 2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42"/>
                <a:gd name="T32" fmla="*/ 85 w 85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42">
                  <a:moveTo>
                    <a:pt x="0" y="20"/>
                  </a:moveTo>
                  <a:lnTo>
                    <a:pt x="0" y="20"/>
                  </a:lnTo>
                  <a:lnTo>
                    <a:pt x="15" y="2"/>
                  </a:lnTo>
                  <a:lnTo>
                    <a:pt x="60" y="0"/>
                  </a:lnTo>
                  <a:lnTo>
                    <a:pt x="84" y="13"/>
                  </a:lnTo>
                  <a:lnTo>
                    <a:pt x="64" y="15"/>
                  </a:lnTo>
                  <a:lnTo>
                    <a:pt x="29" y="41"/>
                  </a:lnTo>
                  <a:lnTo>
                    <a:pt x="23" y="34"/>
                  </a:lnTo>
                  <a:lnTo>
                    <a:pt x="0" y="2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215">
              <a:extLst>
                <a:ext uri="{FF2B5EF4-FFF2-40B4-BE49-F238E27FC236}">
                  <a16:creationId xmlns:a16="http://schemas.microsoft.com/office/drawing/2014/main" id="{A12CE810-4DB2-B5FC-FAAA-D690E7B0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2303463"/>
              <a:ext cx="217487" cy="242887"/>
            </a:xfrm>
            <a:custGeom>
              <a:avLst/>
              <a:gdLst>
                <a:gd name="T0" fmla="*/ 0 w 56"/>
                <a:gd name="T1" fmla="*/ 28 h 57"/>
                <a:gd name="T2" fmla="*/ 0 w 56"/>
                <a:gd name="T3" fmla="*/ 28 h 57"/>
                <a:gd name="T4" fmla="*/ 22 w 56"/>
                <a:gd name="T5" fmla="*/ 55 h 57"/>
                <a:gd name="T6" fmla="*/ 50 w 56"/>
                <a:gd name="T7" fmla="*/ 56 h 57"/>
                <a:gd name="T8" fmla="*/ 55 w 56"/>
                <a:gd name="T9" fmla="*/ 0 h 57"/>
                <a:gd name="T10" fmla="*/ 35 w 56"/>
                <a:gd name="T11" fmla="*/ 2 h 57"/>
                <a:gd name="T12" fmla="*/ 0 w 56"/>
                <a:gd name="T13" fmla="*/ 28 h 57"/>
                <a:gd name="T14" fmla="*/ 0 w 56"/>
                <a:gd name="T15" fmla="*/ 28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7"/>
                <a:gd name="T26" fmla="*/ 56 w 5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7">
                  <a:moveTo>
                    <a:pt x="0" y="28"/>
                  </a:moveTo>
                  <a:lnTo>
                    <a:pt x="0" y="28"/>
                  </a:lnTo>
                  <a:lnTo>
                    <a:pt x="22" y="55"/>
                  </a:lnTo>
                  <a:lnTo>
                    <a:pt x="50" y="56"/>
                  </a:lnTo>
                  <a:lnTo>
                    <a:pt x="55" y="0"/>
                  </a:lnTo>
                  <a:lnTo>
                    <a:pt x="35" y="2"/>
                  </a:lnTo>
                  <a:lnTo>
                    <a:pt x="0" y="2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216">
              <a:extLst>
                <a:ext uri="{FF2B5EF4-FFF2-40B4-BE49-F238E27FC236}">
                  <a16:creationId xmlns:a16="http://schemas.microsoft.com/office/drawing/2014/main" id="{762D3075-41FB-9CE6-AABA-38DD3959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613025"/>
              <a:ext cx="300037" cy="149225"/>
            </a:xfrm>
            <a:custGeom>
              <a:avLst/>
              <a:gdLst>
                <a:gd name="T0" fmla="*/ 0 w 77"/>
                <a:gd name="T1" fmla="*/ 18 h 35"/>
                <a:gd name="T2" fmla="*/ 0 w 77"/>
                <a:gd name="T3" fmla="*/ 18 h 35"/>
                <a:gd name="T4" fmla="*/ 6 w 77"/>
                <a:gd name="T5" fmla="*/ 0 h 35"/>
                <a:gd name="T6" fmla="*/ 22 w 77"/>
                <a:gd name="T7" fmla="*/ 11 h 35"/>
                <a:gd name="T8" fmla="*/ 51 w 77"/>
                <a:gd name="T9" fmla="*/ 0 h 35"/>
                <a:gd name="T10" fmla="*/ 76 w 77"/>
                <a:gd name="T11" fmla="*/ 13 h 35"/>
                <a:gd name="T12" fmla="*/ 70 w 77"/>
                <a:gd name="T13" fmla="*/ 33 h 35"/>
                <a:gd name="T14" fmla="*/ 67 w 77"/>
                <a:gd name="T15" fmla="*/ 17 h 35"/>
                <a:gd name="T16" fmla="*/ 51 w 77"/>
                <a:gd name="T17" fmla="*/ 11 h 35"/>
                <a:gd name="T18" fmla="*/ 36 w 77"/>
                <a:gd name="T19" fmla="*/ 21 h 35"/>
                <a:gd name="T20" fmla="*/ 39 w 77"/>
                <a:gd name="T21" fmla="*/ 30 h 35"/>
                <a:gd name="T22" fmla="*/ 33 w 77"/>
                <a:gd name="T23" fmla="*/ 34 h 35"/>
                <a:gd name="T24" fmla="*/ 0 w 77"/>
                <a:gd name="T25" fmla="*/ 18 h 35"/>
                <a:gd name="T26" fmla="*/ 0 w 77"/>
                <a:gd name="T27" fmla="*/ 18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35"/>
                <a:gd name="T44" fmla="*/ 77 w 77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35">
                  <a:moveTo>
                    <a:pt x="0" y="18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22" y="11"/>
                  </a:lnTo>
                  <a:lnTo>
                    <a:pt x="51" y="0"/>
                  </a:lnTo>
                  <a:lnTo>
                    <a:pt x="76" y="13"/>
                  </a:lnTo>
                  <a:lnTo>
                    <a:pt x="70" y="33"/>
                  </a:lnTo>
                  <a:lnTo>
                    <a:pt x="67" y="17"/>
                  </a:lnTo>
                  <a:lnTo>
                    <a:pt x="51" y="11"/>
                  </a:lnTo>
                  <a:lnTo>
                    <a:pt x="36" y="21"/>
                  </a:lnTo>
                  <a:lnTo>
                    <a:pt x="39" y="30"/>
                  </a:lnTo>
                  <a:lnTo>
                    <a:pt x="33" y="34"/>
                  </a:lnTo>
                  <a:lnTo>
                    <a:pt x="0" y="1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217">
              <a:extLst>
                <a:ext uri="{FF2B5EF4-FFF2-40B4-BE49-F238E27FC236}">
                  <a16:creationId xmlns:a16="http://schemas.microsoft.com/office/drawing/2014/main" id="{F730650F-7997-8764-836D-713D7B2DA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4295775"/>
              <a:ext cx="434975" cy="493713"/>
            </a:xfrm>
            <a:custGeom>
              <a:avLst/>
              <a:gdLst>
                <a:gd name="T0" fmla="*/ 0 w 112"/>
                <a:gd name="T1" fmla="*/ 43 h 116"/>
                <a:gd name="T2" fmla="*/ 0 w 112"/>
                <a:gd name="T3" fmla="*/ 43 h 116"/>
                <a:gd name="T4" fmla="*/ 9 w 112"/>
                <a:gd name="T5" fmla="*/ 6 h 116"/>
                <a:gd name="T6" fmla="*/ 48 w 112"/>
                <a:gd name="T7" fmla="*/ 0 h 116"/>
                <a:gd name="T8" fmla="*/ 62 w 112"/>
                <a:gd name="T9" fmla="*/ 12 h 116"/>
                <a:gd name="T10" fmla="*/ 65 w 112"/>
                <a:gd name="T11" fmla="*/ 39 h 116"/>
                <a:gd name="T12" fmla="*/ 93 w 112"/>
                <a:gd name="T13" fmla="*/ 44 h 116"/>
                <a:gd name="T14" fmla="*/ 97 w 112"/>
                <a:gd name="T15" fmla="*/ 63 h 116"/>
                <a:gd name="T16" fmla="*/ 111 w 112"/>
                <a:gd name="T17" fmla="*/ 66 h 116"/>
                <a:gd name="T18" fmla="*/ 109 w 112"/>
                <a:gd name="T19" fmla="*/ 91 h 116"/>
                <a:gd name="T20" fmla="*/ 95 w 112"/>
                <a:gd name="T21" fmla="*/ 115 h 116"/>
                <a:gd name="T22" fmla="*/ 58 w 112"/>
                <a:gd name="T23" fmla="*/ 114 h 116"/>
                <a:gd name="T24" fmla="*/ 66 w 112"/>
                <a:gd name="T25" fmla="*/ 86 h 116"/>
                <a:gd name="T26" fmla="*/ 0 w 112"/>
                <a:gd name="T27" fmla="*/ 43 h 116"/>
                <a:gd name="T28" fmla="*/ 0 w 112"/>
                <a:gd name="T29" fmla="*/ 43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16"/>
                <a:gd name="T47" fmla="*/ 112 w 112"/>
                <a:gd name="T48" fmla="*/ 116 h 1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16">
                  <a:moveTo>
                    <a:pt x="0" y="43"/>
                  </a:moveTo>
                  <a:lnTo>
                    <a:pt x="0" y="43"/>
                  </a:lnTo>
                  <a:lnTo>
                    <a:pt x="9" y="6"/>
                  </a:lnTo>
                  <a:lnTo>
                    <a:pt x="48" y="0"/>
                  </a:lnTo>
                  <a:lnTo>
                    <a:pt x="62" y="12"/>
                  </a:lnTo>
                  <a:lnTo>
                    <a:pt x="65" y="39"/>
                  </a:lnTo>
                  <a:lnTo>
                    <a:pt x="93" y="44"/>
                  </a:lnTo>
                  <a:lnTo>
                    <a:pt x="97" y="63"/>
                  </a:lnTo>
                  <a:lnTo>
                    <a:pt x="111" y="66"/>
                  </a:lnTo>
                  <a:lnTo>
                    <a:pt x="109" y="91"/>
                  </a:lnTo>
                  <a:lnTo>
                    <a:pt x="95" y="115"/>
                  </a:lnTo>
                  <a:lnTo>
                    <a:pt x="58" y="114"/>
                  </a:lnTo>
                  <a:lnTo>
                    <a:pt x="66" y="86"/>
                  </a:lnTo>
                  <a:lnTo>
                    <a:pt x="0" y="4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218">
              <a:extLst>
                <a:ext uri="{FF2B5EF4-FFF2-40B4-BE49-F238E27FC236}">
                  <a16:creationId xmlns:a16="http://schemas.microsoft.com/office/drawing/2014/main" id="{1CD78E74-9DC7-1CB8-EAAC-6560E6EE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3179763"/>
              <a:ext cx="669925" cy="1052512"/>
            </a:xfrm>
            <a:custGeom>
              <a:avLst/>
              <a:gdLst>
                <a:gd name="T0" fmla="*/ 0 w 172"/>
                <a:gd name="T1" fmla="*/ 58 h 247"/>
                <a:gd name="T2" fmla="*/ 0 w 172"/>
                <a:gd name="T3" fmla="*/ 58 h 247"/>
                <a:gd name="T4" fmla="*/ 3 w 172"/>
                <a:gd name="T5" fmla="*/ 78 h 247"/>
                <a:gd name="T6" fmla="*/ 34 w 172"/>
                <a:gd name="T7" fmla="*/ 112 h 247"/>
                <a:gd name="T8" fmla="*/ 68 w 172"/>
                <a:gd name="T9" fmla="*/ 193 h 247"/>
                <a:gd name="T10" fmla="*/ 146 w 172"/>
                <a:gd name="T11" fmla="*/ 246 h 247"/>
                <a:gd name="T12" fmla="*/ 159 w 172"/>
                <a:gd name="T13" fmla="*/ 237 h 247"/>
                <a:gd name="T14" fmla="*/ 167 w 172"/>
                <a:gd name="T15" fmla="*/ 220 h 247"/>
                <a:gd name="T16" fmla="*/ 155 w 172"/>
                <a:gd name="T17" fmla="*/ 213 h 247"/>
                <a:gd name="T18" fmla="*/ 162 w 172"/>
                <a:gd name="T19" fmla="*/ 209 h 247"/>
                <a:gd name="T20" fmla="*/ 171 w 172"/>
                <a:gd name="T21" fmla="*/ 167 h 247"/>
                <a:gd name="T22" fmla="*/ 158 w 172"/>
                <a:gd name="T23" fmla="*/ 147 h 247"/>
                <a:gd name="T24" fmla="*/ 147 w 172"/>
                <a:gd name="T25" fmla="*/ 147 h 247"/>
                <a:gd name="T26" fmla="*/ 147 w 172"/>
                <a:gd name="T27" fmla="*/ 125 h 247"/>
                <a:gd name="T28" fmla="*/ 132 w 172"/>
                <a:gd name="T29" fmla="*/ 134 h 247"/>
                <a:gd name="T30" fmla="*/ 113 w 172"/>
                <a:gd name="T31" fmla="*/ 126 h 247"/>
                <a:gd name="T32" fmla="*/ 102 w 172"/>
                <a:gd name="T33" fmla="*/ 101 h 247"/>
                <a:gd name="T34" fmla="*/ 121 w 172"/>
                <a:gd name="T35" fmla="*/ 69 h 247"/>
                <a:gd name="T36" fmla="*/ 155 w 172"/>
                <a:gd name="T37" fmla="*/ 55 h 247"/>
                <a:gd name="T38" fmla="*/ 145 w 172"/>
                <a:gd name="T39" fmla="*/ 49 h 247"/>
                <a:gd name="T40" fmla="*/ 151 w 172"/>
                <a:gd name="T41" fmla="*/ 33 h 247"/>
                <a:gd name="T42" fmla="*/ 112 w 172"/>
                <a:gd name="T43" fmla="*/ 30 h 247"/>
                <a:gd name="T44" fmla="*/ 83 w 172"/>
                <a:gd name="T45" fmla="*/ 0 h 247"/>
                <a:gd name="T46" fmla="*/ 76 w 172"/>
                <a:gd name="T47" fmla="*/ 22 h 247"/>
                <a:gd name="T48" fmla="*/ 45 w 172"/>
                <a:gd name="T49" fmla="*/ 41 h 247"/>
                <a:gd name="T50" fmla="*/ 29 w 172"/>
                <a:gd name="T51" fmla="*/ 65 h 247"/>
                <a:gd name="T52" fmla="*/ 11 w 172"/>
                <a:gd name="T53" fmla="*/ 61 h 247"/>
                <a:gd name="T54" fmla="*/ 14 w 172"/>
                <a:gd name="T55" fmla="*/ 47 h 247"/>
                <a:gd name="T56" fmla="*/ 0 w 172"/>
                <a:gd name="T57" fmla="*/ 58 h 247"/>
                <a:gd name="T58" fmla="*/ 0 w 172"/>
                <a:gd name="T59" fmla="*/ 58 h 2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2"/>
                <a:gd name="T91" fmla="*/ 0 h 247"/>
                <a:gd name="T92" fmla="*/ 172 w 172"/>
                <a:gd name="T93" fmla="*/ 247 h 2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2" h="247">
                  <a:moveTo>
                    <a:pt x="0" y="58"/>
                  </a:moveTo>
                  <a:lnTo>
                    <a:pt x="0" y="58"/>
                  </a:lnTo>
                  <a:lnTo>
                    <a:pt x="3" y="78"/>
                  </a:lnTo>
                  <a:lnTo>
                    <a:pt x="34" y="112"/>
                  </a:lnTo>
                  <a:lnTo>
                    <a:pt x="68" y="193"/>
                  </a:lnTo>
                  <a:lnTo>
                    <a:pt x="146" y="246"/>
                  </a:lnTo>
                  <a:lnTo>
                    <a:pt x="159" y="237"/>
                  </a:lnTo>
                  <a:lnTo>
                    <a:pt x="167" y="220"/>
                  </a:lnTo>
                  <a:lnTo>
                    <a:pt x="155" y="213"/>
                  </a:lnTo>
                  <a:lnTo>
                    <a:pt x="162" y="209"/>
                  </a:lnTo>
                  <a:lnTo>
                    <a:pt x="171" y="167"/>
                  </a:lnTo>
                  <a:lnTo>
                    <a:pt x="158" y="147"/>
                  </a:lnTo>
                  <a:lnTo>
                    <a:pt x="147" y="147"/>
                  </a:lnTo>
                  <a:lnTo>
                    <a:pt x="147" y="125"/>
                  </a:lnTo>
                  <a:lnTo>
                    <a:pt x="132" y="134"/>
                  </a:lnTo>
                  <a:lnTo>
                    <a:pt x="113" y="126"/>
                  </a:lnTo>
                  <a:lnTo>
                    <a:pt x="102" y="101"/>
                  </a:lnTo>
                  <a:lnTo>
                    <a:pt x="121" y="69"/>
                  </a:lnTo>
                  <a:lnTo>
                    <a:pt x="155" y="55"/>
                  </a:lnTo>
                  <a:lnTo>
                    <a:pt x="145" y="49"/>
                  </a:lnTo>
                  <a:lnTo>
                    <a:pt x="151" y="33"/>
                  </a:lnTo>
                  <a:lnTo>
                    <a:pt x="112" y="30"/>
                  </a:lnTo>
                  <a:lnTo>
                    <a:pt x="83" y="0"/>
                  </a:lnTo>
                  <a:lnTo>
                    <a:pt x="76" y="22"/>
                  </a:lnTo>
                  <a:lnTo>
                    <a:pt x="45" y="41"/>
                  </a:lnTo>
                  <a:lnTo>
                    <a:pt x="29" y="65"/>
                  </a:lnTo>
                  <a:lnTo>
                    <a:pt x="11" y="61"/>
                  </a:lnTo>
                  <a:lnTo>
                    <a:pt x="14" y="47"/>
                  </a:lnTo>
                  <a:lnTo>
                    <a:pt x="0" y="5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6" name="Agrupar 88">
              <a:extLst>
                <a:ext uri="{FF2B5EF4-FFF2-40B4-BE49-F238E27FC236}">
                  <a16:creationId xmlns:a16="http://schemas.microsoft.com/office/drawing/2014/main" id="{2F8AB823-1522-AF89-9B1A-5EAD1F9BA210}"/>
                </a:ext>
              </a:extLst>
            </p:cNvPr>
            <p:cNvGrpSpPr/>
            <p:nvPr/>
          </p:nvGrpSpPr>
          <p:grpSpPr>
            <a:xfrm>
              <a:off x="5966595" y="2690406"/>
              <a:ext cx="520945" cy="400204"/>
              <a:chOff x="6545029" y="2988301"/>
              <a:chExt cx="485914" cy="37329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58" name="Freeform 210">
                <a:extLst>
                  <a:ext uri="{FF2B5EF4-FFF2-40B4-BE49-F238E27FC236}">
                    <a16:creationId xmlns:a16="http://schemas.microsoft.com/office/drawing/2014/main" id="{965CE1C4-072F-2186-B549-1480B7090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269" y="3139206"/>
                <a:ext cx="148674" cy="190617"/>
              </a:xfrm>
              <a:custGeom>
                <a:avLst/>
                <a:gdLst>
                  <a:gd name="T0" fmla="*/ 0 w 41"/>
                  <a:gd name="T1" fmla="*/ 45 h 48"/>
                  <a:gd name="T2" fmla="*/ 0 w 41"/>
                  <a:gd name="T3" fmla="*/ 45 h 48"/>
                  <a:gd name="T4" fmla="*/ 6 w 41"/>
                  <a:gd name="T5" fmla="*/ 0 h 48"/>
                  <a:gd name="T6" fmla="*/ 40 w 41"/>
                  <a:gd name="T7" fmla="*/ 21 h 48"/>
                  <a:gd name="T8" fmla="*/ 20 w 41"/>
                  <a:gd name="T9" fmla="*/ 47 h 48"/>
                  <a:gd name="T10" fmla="*/ 0 w 41"/>
                  <a:gd name="T11" fmla="*/ 45 h 48"/>
                  <a:gd name="T12" fmla="*/ 0 w 41"/>
                  <a:gd name="T13" fmla="*/ 45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8"/>
                  <a:gd name="T23" fmla="*/ 41 w 41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8">
                    <a:moveTo>
                      <a:pt x="0" y="45"/>
                    </a:moveTo>
                    <a:lnTo>
                      <a:pt x="0" y="45"/>
                    </a:lnTo>
                    <a:lnTo>
                      <a:pt x="6" y="0"/>
                    </a:lnTo>
                    <a:lnTo>
                      <a:pt x="40" y="21"/>
                    </a:lnTo>
                    <a:lnTo>
                      <a:pt x="20" y="47"/>
                    </a:lnTo>
                    <a:lnTo>
                      <a:pt x="0" y="4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" name="Freeform 212">
                <a:extLst>
                  <a:ext uri="{FF2B5EF4-FFF2-40B4-BE49-F238E27FC236}">
                    <a16:creationId xmlns:a16="http://schemas.microsoft.com/office/drawing/2014/main" id="{C382A5F7-B92A-F826-8A0F-DAE812CD3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029" y="2988301"/>
                <a:ext cx="239331" cy="373292"/>
              </a:xfrm>
              <a:custGeom>
                <a:avLst/>
                <a:gdLst>
                  <a:gd name="T0" fmla="*/ 0 w 66"/>
                  <a:gd name="T1" fmla="*/ 31 h 94"/>
                  <a:gd name="T2" fmla="*/ 0 w 66"/>
                  <a:gd name="T3" fmla="*/ 31 h 94"/>
                  <a:gd name="T4" fmla="*/ 9 w 66"/>
                  <a:gd name="T5" fmla="*/ 44 h 94"/>
                  <a:gd name="T6" fmla="*/ 22 w 66"/>
                  <a:gd name="T7" fmla="*/ 53 h 94"/>
                  <a:gd name="T8" fmla="*/ 19 w 66"/>
                  <a:gd name="T9" fmla="*/ 79 h 94"/>
                  <a:gd name="T10" fmla="*/ 26 w 66"/>
                  <a:gd name="T11" fmla="*/ 93 h 94"/>
                  <a:gd name="T12" fmla="*/ 65 w 66"/>
                  <a:gd name="T13" fmla="*/ 87 h 94"/>
                  <a:gd name="T14" fmla="*/ 43 w 66"/>
                  <a:gd name="T15" fmla="*/ 59 h 94"/>
                  <a:gd name="T16" fmla="*/ 58 w 66"/>
                  <a:gd name="T17" fmla="*/ 34 h 94"/>
                  <a:gd name="T18" fmla="*/ 19 w 66"/>
                  <a:gd name="T19" fmla="*/ 0 h 94"/>
                  <a:gd name="T20" fmla="*/ 6 w 66"/>
                  <a:gd name="T21" fmla="*/ 10 h 94"/>
                  <a:gd name="T22" fmla="*/ 11 w 66"/>
                  <a:gd name="T23" fmla="*/ 19 h 94"/>
                  <a:gd name="T24" fmla="*/ 0 w 66"/>
                  <a:gd name="T25" fmla="*/ 31 h 94"/>
                  <a:gd name="T26" fmla="*/ 0 w 66"/>
                  <a:gd name="T27" fmla="*/ 31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94"/>
                  <a:gd name="T44" fmla="*/ 66 w 66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94">
                    <a:moveTo>
                      <a:pt x="0" y="31"/>
                    </a:moveTo>
                    <a:lnTo>
                      <a:pt x="0" y="31"/>
                    </a:lnTo>
                    <a:lnTo>
                      <a:pt x="9" y="44"/>
                    </a:lnTo>
                    <a:lnTo>
                      <a:pt x="22" y="53"/>
                    </a:lnTo>
                    <a:lnTo>
                      <a:pt x="19" y="79"/>
                    </a:lnTo>
                    <a:lnTo>
                      <a:pt x="26" y="93"/>
                    </a:lnTo>
                    <a:lnTo>
                      <a:pt x="65" y="87"/>
                    </a:lnTo>
                    <a:lnTo>
                      <a:pt x="43" y="59"/>
                    </a:lnTo>
                    <a:lnTo>
                      <a:pt x="58" y="34"/>
                    </a:lnTo>
                    <a:lnTo>
                      <a:pt x="19" y="0"/>
                    </a:lnTo>
                    <a:lnTo>
                      <a:pt x="6" y="10"/>
                    </a:lnTo>
                    <a:lnTo>
                      <a:pt x="11" y="19"/>
                    </a:lnTo>
                    <a:lnTo>
                      <a:pt x="0" y="3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" name="Freeform 219">
                <a:extLst>
                  <a:ext uri="{FF2B5EF4-FFF2-40B4-BE49-F238E27FC236}">
                    <a16:creationId xmlns:a16="http://schemas.microsoft.com/office/drawing/2014/main" id="{75C06A2E-0263-0084-D1FE-C541516C7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0958" y="3123319"/>
                <a:ext cx="206694" cy="214444"/>
              </a:xfrm>
              <a:custGeom>
                <a:avLst/>
                <a:gdLst>
                  <a:gd name="T0" fmla="*/ 0 w 57"/>
                  <a:gd name="T1" fmla="*/ 25 h 54"/>
                  <a:gd name="T2" fmla="*/ 0 w 57"/>
                  <a:gd name="T3" fmla="*/ 25 h 54"/>
                  <a:gd name="T4" fmla="*/ 15 w 57"/>
                  <a:gd name="T5" fmla="*/ 0 h 54"/>
                  <a:gd name="T6" fmla="*/ 56 w 57"/>
                  <a:gd name="T7" fmla="*/ 4 h 54"/>
                  <a:gd name="T8" fmla="*/ 50 w 57"/>
                  <a:gd name="T9" fmla="*/ 49 h 54"/>
                  <a:gd name="T10" fmla="*/ 22 w 57"/>
                  <a:gd name="T11" fmla="*/ 53 h 54"/>
                  <a:gd name="T12" fmla="*/ 0 w 57"/>
                  <a:gd name="T13" fmla="*/ 25 h 54"/>
                  <a:gd name="T14" fmla="*/ 0 w 57"/>
                  <a:gd name="T15" fmla="*/ 25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4"/>
                  <a:gd name="T26" fmla="*/ 57 w 57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4">
                    <a:moveTo>
                      <a:pt x="0" y="25"/>
                    </a:moveTo>
                    <a:lnTo>
                      <a:pt x="0" y="25"/>
                    </a:lnTo>
                    <a:lnTo>
                      <a:pt x="15" y="0"/>
                    </a:lnTo>
                    <a:lnTo>
                      <a:pt x="56" y="4"/>
                    </a:lnTo>
                    <a:lnTo>
                      <a:pt x="50" y="49"/>
                    </a:lnTo>
                    <a:lnTo>
                      <a:pt x="22" y="53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7" name="Freeform 220">
              <a:extLst>
                <a:ext uri="{FF2B5EF4-FFF2-40B4-BE49-F238E27FC236}">
                  <a16:creationId xmlns:a16="http://schemas.microsoft.com/office/drawing/2014/main" id="{54B747F5-A13B-E4CD-8482-FAB7F260B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2549525"/>
              <a:ext cx="53975" cy="47625"/>
            </a:xfrm>
            <a:custGeom>
              <a:avLst/>
              <a:gdLst>
                <a:gd name="T0" fmla="*/ 0 w 14"/>
                <a:gd name="T1" fmla="*/ 10 h 11"/>
                <a:gd name="T2" fmla="*/ 0 w 14"/>
                <a:gd name="T3" fmla="*/ 10 h 11"/>
                <a:gd name="T4" fmla="*/ 12 w 14"/>
                <a:gd name="T5" fmla="*/ 8 h 11"/>
                <a:gd name="T6" fmla="*/ 13 w 14"/>
                <a:gd name="T7" fmla="*/ 0 h 11"/>
                <a:gd name="T8" fmla="*/ 0 w 14"/>
                <a:gd name="T9" fmla="*/ 10 h 11"/>
                <a:gd name="T10" fmla="*/ 0 w 14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1"/>
                <a:gd name="T20" fmla="*/ 14 w 1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1">
                  <a:moveTo>
                    <a:pt x="0" y="10"/>
                  </a:moveTo>
                  <a:lnTo>
                    <a:pt x="0" y="10"/>
                  </a:lnTo>
                  <a:lnTo>
                    <a:pt x="12" y="8"/>
                  </a:lnTo>
                  <a:lnTo>
                    <a:pt x="13" y="0"/>
                  </a:lnTo>
                  <a:lnTo>
                    <a:pt x="0" y="1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221">
              <a:extLst>
                <a:ext uri="{FF2B5EF4-FFF2-40B4-BE49-F238E27FC236}">
                  <a16:creationId xmlns:a16="http://schemas.microsoft.com/office/drawing/2014/main" id="{723623B8-244E-A755-C4EA-9D140F8AD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4954588"/>
              <a:ext cx="279400" cy="315912"/>
            </a:xfrm>
            <a:custGeom>
              <a:avLst/>
              <a:gdLst>
                <a:gd name="T0" fmla="*/ 0 w 72"/>
                <a:gd name="T1" fmla="*/ 59 h 74"/>
                <a:gd name="T2" fmla="*/ 0 w 72"/>
                <a:gd name="T3" fmla="*/ 59 h 74"/>
                <a:gd name="T4" fmla="*/ 12 w 72"/>
                <a:gd name="T5" fmla="*/ 3 h 74"/>
                <a:gd name="T6" fmla="*/ 22 w 72"/>
                <a:gd name="T7" fmla="*/ 0 h 74"/>
                <a:gd name="T8" fmla="*/ 63 w 72"/>
                <a:gd name="T9" fmla="*/ 29 h 74"/>
                <a:gd name="T10" fmla="*/ 71 w 72"/>
                <a:gd name="T11" fmla="*/ 41 h 74"/>
                <a:gd name="T12" fmla="*/ 68 w 72"/>
                <a:gd name="T13" fmla="*/ 55 h 74"/>
                <a:gd name="T14" fmla="*/ 49 w 72"/>
                <a:gd name="T15" fmla="*/ 73 h 74"/>
                <a:gd name="T16" fmla="*/ 0 w 72"/>
                <a:gd name="T17" fmla="*/ 59 h 74"/>
                <a:gd name="T18" fmla="*/ 0 w 72"/>
                <a:gd name="T19" fmla="*/ 59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74"/>
                <a:gd name="T32" fmla="*/ 72 w 72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74">
                  <a:moveTo>
                    <a:pt x="0" y="59"/>
                  </a:moveTo>
                  <a:lnTo>
                    <a:pt x="0" y="59"/>
                  </a:lnTo>
                  <a:lnTo>
                    <a:pt x="12" y="3"/>
                  </a:lnTo>
                  <a:lnTo>
                    <a:pt x="22" y="0"/>
                  </a:lnTo>
                  <a:lnTo>
                    <a:pt x="63" y="29"/>
                  </a:lnTo>
                  <a:lnTo>
                    <a:pt x="71" y="41"/>
                  </a:lnTo>
                  <a:lnTo>
                    <a:pt x="68" y="55"/>
                  </a:lnTo>
                  <a:lnTo>
                    <a:pt x="49" y="73"/>
                  </a:lnTo>
                  <a:lnTo>
                    <a:pt x="0" y="59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222">
              <a:extLst>
                <a:ext uri="{FF2B5EF4-FFF2-40B4-BE49-F238E27FC236}">
                  <a16:creationId xmlns:a16="http://schemas.microsoft.com/office/drawing/2014/main" id="{048EF29A-8430-FE62-60D8-473547FF8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2465388"/>
              <a:ext cx="714375" cy="668337"/>
            </a:xfrm>
            <a:custGeom>
              <a:avLst/>
              <a:gdLst>
                <a:gd name="T0" fmla="*/ 0 w 184"/>
                <a:gd name="T1" fmla="*/ 42 h 157"/>
                <a:gd name="T2" fmla="*/ 0 w 184"/>
                <a:gd name="T3" fmla="*/ 42 h 157"/>
                <a:gd name="T4" fmla="*/ 17 w 184"/>
                <a:gd name="T5" fmla="*/ 69 h 157"/>
                <a:gd name="T6" fmla="*/ 44 w 184"/>
                <a:gd name="T7" fmla="*/ 72 h 157"/>
                <a:gd name="T8" fmla="*/ 52 w 184"/>
                <a:gd name="T9" fmla="*/ 84 h 157"/>
                <a:gd name="T10" fmla="*/ 79 w 184"/>
                <a:gd name="T11" fmla="*/ 82 h 157"/>
                <a:gd name="T12" fmla="*/ 75 w 184"/>
                <a:gd name="T13" fmla="*/ 129 h 157"/>
                <a:gd name="T14" fmla="*/ 87 w 184"/>
                <a:gd name="T15" fmla="*/ 149 h 157"/>
                <a:gd name="T16" fmla="*/ 103 w 184"/>
                <a:gd name="T17" fmla="*/ 156 h 157"/>
                <a:gd name="T18" fmla="*/ 136 w 184"/>
                <a:gd name="T19" fmla="*/ 137 h 157"/>
                <a:gd name="T20" fmla="*/ 123 w 184"/>
                <a:gd name="T21" fmla="*/ 134 h 157"/>
                <a:gd name="T22" fmla="*/ 116 w 184"/>
                <a:gd name="T23" fmla="*/ 108 h 157"/>
                <a:gd name="T24" fmla="*/ 139 w 184"/>
                <a:gd name="T25" fmla="*/ 113 h 157"/>
                <a:gd name="T26" fmla="*/ 173 w 184"/>
                <a:gd name="T27" fmla="*/ 97 h 157"/>
                <a:gd name="T28" fmla="*/ 164 w 184"/>
                <a:gd name="T29" fmla="*/ 84 h 157"/>
                <a:gd name="T30" fmla="*/ 175 w 184"/>
                <a:gd name="T31" fmla="*/ 72 h 157"/>
                <a:gd name="T32" fmla="*/ 170 w 184"/>
                <a:gd name="T33" fmla="*/ 63 h 157"/>
                <a:gd name="T34" fmla="*/ 183 w 184"/>
                <a:gd name="T35" fmla="*/ 53 h 157"/>
                <a:gd name="T36" fmla="*/ 167 w 184"/>
                <a:gd name="T37" fmla="*/ 51 h 157"/>
                <a:gd name="T38" fmla="*/ 167 w 184"/>
                <a:gd name="T39" fmla="*/ 39 h 157"/>
                <a:gd name="T40" fmla="*/ 141 w 184"/>
                <a:gd name="T41" fmla="*/ 25 h 157"/>
                <a:gd name="T42" fmla="*/ 152 w 184"/>
                <a:gd name="T43" fmla="*/ 21 h 157"/>
                <a:gd name="T44" fmla="*/ 72 w 184"/>
                <a:gd name="T45" fmla="*/ 24 h 157"/>
                <a:gd name="T46" fmla="*/ 46 w 184"/>
                <a:gd name="T47" fmla="*/ 0 h 157"/>
                <a:gd name="T48" fmla="*/ 47 w 184"/>
                <a:gd name="T49" fmla="*/ 11 h 157"/>
                <a:gd name="T50" fmla="*/ 24 w 184"/>
                <a:gd name="T51" fmla="*/ 20 h 157"/>
                <a:gd name="T52" fmla="*/ 31 w 184"/>
                <a:gd name="T53" fmla="*/ 39 h 157"/>
                <a:gd name="T54" fmla="*/ 22 w 184"/>
                <a:gd name="T55" fmla="*/ 46 h 157"/>
                <a:gd name="T56" fmla="*/ 17 w 184"/>
                <a:gd name="T57" fmla="*/ 29 h 157"/>
                <a:gd name="T58" fmla="*/ 26 w 184"/>
                <a:gd name="T59" fmla="*/ 6 h 157"/>
                <a:gd name="T60" fmla="*/ 0 w 184"/>
                <a:gd name="T61" fmla="*/ 42 h 157"/>
                <a:gd name="T62" fmla="*/ 0 w 184"/>
                <a:gd name="T63" fmla="*/ 42 h 1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4"/>
                <a:gd name="T97" fmla="*/ 0 h 157"/>
                <a:gd name="T98" fmla="*/ 184 w 184"/>
                <a:gd name="T99" fmla="*/ 157 h 1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4" h="157">
                  <a:moveTo>
                    <a:pt x="0" y="42"/>
                  </a:moveTo>
                  <a:lnTo>
                    <a:pt x="0" y="42"/>
                  </a:lnTo>
                  <a:lnTo>
                    <a:pt x="17" y="69"/>
                  </a:lnTo>
                  <a:lnTo>
                    <a:pt x="44" y="72"/>
                  </a:lnTo>
                  <a:lnTo>
                    <a:pt x="52" y="84"/>
                  </a:lnTo>
                  <a:lnTo>
                    <a:pt x="79" y="82"/>
                  </a:lnTo>
                  <a:lnTo>
                    <a:pt x="75" y="129"/>
                  </a:lnTo>
                  <a:lnTo>
                    <a:pt x="87" y="149"/>
                  </a:lnTo>
                  <a:lnTo>
                    <a:pt x="103" y="156"/>
                  </a:lnTo>
                  <a:lnTo>
                    <a:pt x="136" y="137"/>
                  </a:lnTo>
                  <a:lnTo>
                    <a:pt x="123" y="134"/>
                  </a:lnTo>
                  <a:lnTo>
                    <a:pt x="116" y="108"/>
                  </a:lnTo>
                  <a:lnTo>
                    <a:pt x="139" y="113"/>
                  </a:lnTo>
                  <a:lnTo>
                    <a:pt x="173" y="97"/>
                  </a:lnTo>
                  <a:lnTo>
                    <a:pt x="164" y="84"/>
                  </a:lnTo>
                  <a:lnTo>
                    <a:pt x="175" y="72"/>
                  </a:lnTo>
                  <a:lnTo>
                    <a:pt x="170" y="63"/>
                  </a:lnTo>
                  <a:lnTo>
                    <a:pt x="183" y="53"/>
                  </a:lnTo>
                  <a:lnTo>
                    <a:pt x="167" y="51"/>
                  </a:lnTo>
                  <a:lnTo>
                    <a:pt x="167" y="39"/>
                  </a:lnTo>
                  <a:lnTo>
                    <a:pt x="141" y="25"/>
                  </a:lnTo>
                  <a:lnTo>
                    <a:pt x="152" y="21"/>
                  </a:lnTo>
                  <a:lnTo>
                    <a:pt x="72" y="24"/>
                  </a:lnTo>
                  <a:lnTo>
                    <a:pt x="46" y="0"/>
                  </a:lnTo>
                  <a:lnTo>
                    <a:pt x="47" y="11"/>
                  </a:lnTo>
                  <a:lnTo>
                    <a:pt x="24" y="20"/>
                  </a:lnTo>
                  <a:lnTo>
                    <a:pt x="31" y="39"/>
                  </a:lnTo>
                  <a:lnTo>
                    <a:pt x="22" y="46"/>
                  </a:lnTo>
                  <a:lnTo>
                    <a:pt x="17" y="29"/>
                  </a:lnTo>
                  <a:lnTo>
                    <a:pt x="26" y="6"/>
                  </a:lnTo>
                  <a:lnTo>
                    <a:pt x="0" y="4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44520FB3-1A36-DFA6-F07B-D65B21FC90F4}"/>
                </a:ext>
              </a:extLst>
            </p:cNvPr>
            <p:cNvGrpSpPr/>
            <p:nvPr/>
          </p:nvGrpSpPr>
          <p:grpSpPr>
            <a:xfrm>
              <a:off x="4820241" y="2464495"/>
              <a:ext cx="1232386" cy="1775372"/>
              <a:chOff x="4964363" y="2608643"/>
              <a:chExt cx="1232386" cy="1775372"/>
            </a:xfrm>
            <a:solidFill>
              <a:srgbClr val="FFC000"/>
            </a:solidFill>
          </p:grpSpPr>
          <p:sp>
            <p:nvSpPr>
              <p:cNvPr id="53" name="Freeform 202">
                <a:extLst>
                  <a:ext uri="{FF2B5EF4-FFF2-40B4-BE49-F238E27FC236}">
                    <a16:creationId xmlns:a16="http://schemas.microsoft.com/office/drawing/2014/main" id="{C7221F68-EBDB-C9D0-C940-B25411E89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5959" y="2608643"/>
                <a:ext cx="637576" cy="962193"/>
              </a:xfrm>
              <a:custGeom>
                <a:avLst/>
                <a:gdLst>
                  <a:gd name="T0" fmla="*/ 0 w 164"/>
                  <a:gd name="T1" fmla="*/ 150 h 226"/>
                  <a:gd name="T2" fmla="*/ 0 w 164"/>
                  <a:gd name="T3" fmla="*/ 150 h 226"/>
                  <a:gd name="T4" fmla="*/ 20 w 164"/>
                  <a:gd name="T5" fmla="*/ 166 h 226"/>
                  <a:gd name="T6" fmla="*/ 49 w 164"/>
                  <a:gd name="T7" fmla="*/ 170 h 226"/>
                  <a:gd name="T8" fmla="*/ 78 w 164"/>
                  <a:gd name="T9" fmla="*/ 200 h 226"/>
                  <a:gd name="T10" fmla="*/ 117 w 164"/>
                  <a:gd name="T11" fmla="*/ 203 h 226"/>
                  <a:gd name="T12" fmla="*/ 111 w 164"/>
                  <a:gd name="T13" fmla="*/ 219 h 226"/>
                  <a:gd name="T14" fmla="*/ 121 w 164"/>
                  <a:gd name="T15" fmla="*/ 225 h 226"/>
                  <a:gd name="T16" fmla="*/ 127 w 164"/>
                  <a:gd name="T17" fmla="*/ 186 h 226"/>
                  <a:gd name="T18" fmla="*/ 120 w 164"/>
                  <a:gd name="T19" fmla="*/ 162 h 226"/>
                  <a:gd name="T20" fmla="*/ 133 w 164"/>
                  <a:gd name="T21" fmla="*/ 160 h 226"/>
                  <a:gd name="T22" fmla="*/ 123 w 164"/>
                  <a:gd name="T23" fmla="*/ 146 h 226"/>
                  <a:gd name="T24" fmla="*/ 155 w 164"/>
                  <a:gd name="T25" fmla="*/ 141 h 226"/>
                  <a:gd name="T26" fmla="*/ 163 w 164"/>
                  <a:gd name="T27" fmla="*/ 151 h 226"/>
                  <a:gd name="T28" fmla="*/ 151 w 164"/>
                  <a:gd name="T29" fmla="*/ 131 h 226"/>
                  <a:gd name="T30" fmla="*/ 155 w 164"/>
                  <a:gd name="T31" fmla="*/ 84 h 226"/>
                  <a:gd name="T32" fmla="*/ 128 w 164"/>
                  <a:gd name="T33" fmla="*/ 86 h 226"/>
                  <a:gd name="T34" fmla="*/ 120 w 164"/>
                  <a:gd name="T35" fmla="*/ 74 h 226"/>
                  <a:gd name="T36" fmla="*/ 93 w 164"/>
                  <a:gd name="T37" fmla="*/ 71 h 226"/>
                  <a:gd name="T38" fmla="*/ 76 w 164"/>
                  <a:gd name="T39" fmla="*/ 44 h 226"/>
                  <a:gd name="T40" fmla="*/ 102 w 164"/>
                  <a:gd name="T41" fmla="*/ 8 h 226"/>
                  <a:gd name="T42" fmla="*/ 98 w 164"/>
                  <a:gd name="T43" fmla="*/ 0 h 226"/>
                  <a:gd name="T44" fmla="*/ 52 w 164"/>
                  <a:gd name="T45" fmla="*/ 20 h 226"/>
                  <a:gd name="T46" fmla="*/ 27 w 164"/>
                  <a:gd name="T47" fmla="*/ 60 h 226"/>
                  <a:gd name="T48" fmla="*/ 19 w 164"/>
                  <a:gd name="T49" fmla="*/ 50 h 226"/>
                  <a:gd name="T50" fmla="*/ 13 w 164"/>
                  <a:gd name="T51" fmla="*/ 70 h 226"/>
                  <a:gd name="T52" fmla="*/ 19 w 164"/>
                  <a:gd name="T53" fmla="*/ 115 h 226"/>
                  <a:gd name="T54" fmla="*/ 25 w 164"/>
                  <a:gd name="T55" fmla="*/ 115 h 226"/>
                  <a:gd name="T56" fmla="*/ 0 w 164"/>
                  <a:gd name="T57" fmla="*/ 150 h 226"/>
                  <a:gd name="T58" fmla="*/ 0 w 164"/>
                  <a:gd name="T59" fmla="*/ 150 h 2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4"/>
                  <a:gd name="T91" fmla="*/ 0 h 226"/>
                  <a:gd name="T92" fmla="*/ 164 w 164"/>
                  <a:gd name="T93" fmla="*/ 226 h 2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4" h="226">
                    <a:moveTo>
                      <a:pt x="0" y="150"/>
                    </a:moveTo>
                    <a:lnTo>
                      <a:pt x="0" y="150"/>
                    </a:lnTo>
                    <a:lnTo>
                      <a:pt x="20" y="166"/>
                    </a:lnTo>
                    <a:lnTo>
                      <a:pt x="49" y="170"/>
                    </a:lnTo>
                    <a:lnTo>
                      <a:pt x="78" y="200"/>
                    </a:lnTo>
                    <a:lnTo>
                      <a:pt x="117" y="203"/>
                    </a:lnTo>
                    <a:lnTo>
                      <a:pt x="111" y="219"/>
                    </a:lnTo>
                    <a:lnTo>
                      <a:pt x="121" y="225"/>
                    </a:lnTo>
                    <a:lnTo>
                      <a:pt x="127" y="186"/>
                    </a:lnTo>
                    <a:lnTo>
                      <a:pt x="120" y="162"/>
                    </a:lnTo>
                    <a:lnTo>
                      <a:pt x="133" y="160"/>
                    </a:lnTo>
                    <a:lnTo>
                      <a:pt x="123" y="146"/>
                    </a:lnTo>
                    <a:lnTo>
                      <a:pt x="155" y="141"/>
                    </a:lnTo>
                    <a:lnTo>
                      <a:pt x="163" y="151"/>
                    </a:lnTo>
                    <a:lnTo>
                      <a:pt x="151" y="131"/>
                    </a:lnTo>
                    <a:lnTo>
                      <a:pt x="155" y="84"/>
                    </a:lnTo>
                    <a:lnTo>
                      <a:pt x="128" y="86"/>
                    </a:lnTo>
                    <a:lnTo>
                      <a:pt x="120" y="74"/>
                    </a:lnTo>
                    <a:lnTo>
                      <a:pt x="93" y="71"/>
                    </a:lnTo>
                    <a:lnTo>
                      <a:pt x="76" y="44"/>
                    </a:lnTo>
                    <a:lnTo>
                      <a:pt x="102" y="8"/>
                    </a:lnTo>
                    <a:lnTo>
                      <a:pt x="98" y="0"/>
                    </a:lnTo>
                    <a:lnTo>
                      <a:pt x="52" y="20"/>
                    </a:lnTo>
                    <a:lnTo>
                      <a:pt x="27" y="60"/>
                    </a:lnTo>
                    <a:lnTo>
                      <a:pt x="19" y="50"/>
                    </a:lnTo>
                    <a:lnTo>
                      <a:pt x="13" y="70"/>
                    </a:lnTo>
                    <a:lnTo>
                      <a:pt x="19" y="115"/>
                    </a:lnTo>
                    <a:lnTo>
                      <a:pt x="25" y="115"/>
                    </a:lnTo>
                    <a:lnTo>
                      <a:pt x="0" y="1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" name="Freeform 206">
                <a:extLst>
                  <a:ext uri="{FF2B5EF4-FFF2-40B4-BE49-F238E27FC236}">
                    <a16:creationId xmlns:a16="http://schemas.microsoft.com/office/drawing/2014/main" id="{9DB3D4CD-FA8B-2360-0803-36F3B0654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993" y="3247266"/>
                <a:ext cx="299350" cy="366143"/>
              </a:xfrm>
              <a:custGeom>
                <a:avLst/>
                <a:gdLst>
                  <a:gd name="T0" fmla="*/ 0 w 77"/>
                  <a:gd name="T1" fmla="*/ 32 h 86"/>
                  <a:gd name="T2" fmla="*/ 0 w 77"/>
                  <a:gd name="T3" fmla="*/ 32 h 86"/>
                  <a:gd name="T4" fmla="*/ 1 w 77"/>
                  <a:gd name="T5" fmla="*/ 49 h 86"/>
                  <a:gd name="T6" fmla="*/ 14 w 77"/>
                  <a:gd name="T7" fmla="*/ 53 h 86"/>
                  <a:gd name="T8" fmla="*/ 7 w 77"/>
                  <a:gd name="T9" fmla="*/ 67 h 86"/>
                  <a:gd name="T10" fmla="*/ 4 w 77"/>
                  <a:gd name="T11" fmla="*/ 81 h 86"/>
                  <a:gd name="T12" fmla="*/ 22 w 77"/>
                  <a:gd name="T13" fmla="*/ 85 h 86"/>
                  <a:gd name="T14" fmla="*/ 38 w 77"/>
                  <a:gd name="T15" fmla="*/ 61 h 86"/>
                  <a:gd name="T16" fmla="*/ 69 w 77"/>
                  <a:gd name="T17" fmla="*/ 42 h 86"/>
                  <a:gd name="T18" fmla="*/ 76 w 77"/>
                  <a:gd name="T19" fmla="*/ 20 h 86"/>
                  <a:gd name="T20" fmla="*/ 47 w 77"/>
                  <a:gd name="T21" fmla="*/ 16 h 86"/>
                  <a:gd name="T22" fmla="*/ 27 w 77"/>
                  <a:gd name="T23" fmla="*/ 0 h 86"/>
                  <a:gd name="T24" fmla="*/ 9 w 77"/>
                  <a:gd name="T25" fmla="*/ 8 h 86"/>
                  <a:gd name="T26" fmla="*/ 0 w 77"/>
                  <a:gd name="T27" fmla="*/ 32 h 86"/>
                  <a:gd name="T28" fmla="*/ 0 w 77"/>
                  <a:gd name="T29" fmla="*/ 32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6"/>
                  <a:gd name="T47" fmla="*/ 77 w 77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6">
                    <a:moveTo>
                      <a:pt x="0" y="32"/>
                    </a:moveTo>
                    <a:lnTo>
                      <a:pt x="0" y="32"/>
                    </a:lnTo>
                    <a:lnTo>
                      <a:pt x="1" y="49"/>
                    </a:lnTo>
                    <a:lnTo>
                      <a:pt x="14" y="53"/>
                    </a:lnTo>
                    <a:lnTo>
                      <a:pt x="7" y="67"/>
                    </a:lnTo>
                    <a:lnTo>
                      <a:pt x="4" y="81"/>
                    </a:lnTo>
                    <a:lnTo>
                      <a:pt x="22" y="85"/>
                    </a:lnTo>
                    <a:lnTo>
                      <a:pt x="38" y="61"/>
                    </a:lnTo>
                    <a:lnTo>
                      <a:pt x="69" y="42"/>
                    </a:lnTo>
                    <a:lnTo>
                      <a:pt x="76" y="20"/>
                    </a:lnTo>
                    <a:lnTo>
                      <a:pt x="47" y="16"/>
                    </a:lnTo>
                    <a:lnTo>
                      <a:pt x="27" y="0"/>
                    </a:lnTo>
                    <a:lnTo>
                      <a:pt x="9" y="8"/>
                    </a:lnTo>
                    <a:lnTo>
                      <a:pt x="0" y="3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" name="Freeform 216">
                <a:extLst>
                  <a:ext uri="{FF2B5EF4-FFF2-40B4-BE49-F238E27FC236}">
                    <a16:creationId xmlns:a16="http://schemas.microsoft.com/office/drawing/2014/main" id="{946AFB4F-A92E-9E5D-A78B-9B700A1A4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4363" y="2766170"/>
                <a:ext cx="299350" cy="149012"/>
              </a:xfrm>
              <a:custGeom>
                <a:avLst/>
                <a:gdLst>
                  <a:gd name="T0" fmla="*/ 0 w 77"/>
                  <a:gd name="T1" fmla="*/ 18 h 35"/>
                  <a:gd name="T2" fmla="*/ 0 w 77"/>
                  <a:gd name="T3" fmla="*/ 18 h 35"/>
                  <a:gd name="T4" fmla="*/ 6 w 77"/>
                  <a:gd name="T5" fmla="*/ 0 h 35"/>
                  <a:gd name="T6" fmla="*/ 22 w 77"/>
                  <a:gd name="T7" fmla="*/ 11 h 35"/>
                  <a:gd name="T8" fmla="*/ 51 w 77"/>
                  <a:gd name="T9" fmla="*/ 0 h 35"/>
                  <a:gd name="T10" fmla="*/ 76 w 77"/>
                  <a:gd name="T11" fmla="*/ 13 h 35"/>
                  <a:gd name="T12" fmla="*/ 70 w 77"/>
                  <a:gd name="T13" fmla="*/ 33 h 35"/>
                  <a:gd name="T14" fmla="*/ 67 w 77"/>
                  <a:gd name="T15" fmla="*/ 17 h 35"/>
                  <a:gd name="T16" fmla="*/ 51 w 77"/>
                  <a:gd name="T17" fmla="*/ 11 h 35"/>
                  <a:gd name="T18" fmla="*/ 36 w 77"/>
                  <a:gd name="T19" fmla="*/ 21 h 35"/>
                  <a:gd name="T20" fmla="*/ 39 w 77"/>
                  <a:gd name="T21" fmla="*/ 30 h 35"/>
                  <a:gd name="T22" fmla="*/ 33 w 77"/>
                  <a:gd name="T23" fmla="*/ 34 h 35"/>
                  <a:gd name="T24" fmla="*/ 0 w 77"/>
                  <a:gd name="T25" fmla="*/ 18 h 35"/>
                  <a:gd name="T26" fmla="*/ 0 w 77"/>
                  <a:gd name="T27" fmla="*/ 18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"/>
                  <a:gd name="T43" fmla="*/ 0 h 35"/>
                  <a:gd name="T44" fmla="*/ 77 w 77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" h="35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2" y="11"/>
                    </a:lnTo>
                    <a:lnTo>
                      <a:pt x="51" y="0"/>
                    </a:lnTo>
                    <a:lnTo>
                      <a:pt x="76" y="13"/>
                    </a:lnTo>
                    <a:lnTo>
                      <a:pt x="70" y="33"/>
                    </a:lnTo>
                    <a:lnTo>
                      <a:pt x="67" y="17"/>
                    </a:lnTo>
                    <a:lnTo>
                      <a:pt x="51" y="11"/>
                    </a:lnTo>
                    <a:lnTo>
                      <a:pt x="36" y="21"/>
                    </a:lnTo>
                    <a:lnTo>
                      <a:pt x="39" y="30"/>
                    </a:lnTo>
                    <a:lnTo>
                      <a:pt x="33" y="34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" name="Freeform 218">
                <a:extLst>
                  <a:ext uri="{FF2B5EF4-FFF2-40B4-BE49-F238E27FC236}">
                    <a16:creationId xmlns:a16="http://schemas.microsoft.com/office/drawing/2014/main" id="{14009C6D-2C69-CBD6-3029-94724BC02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780" y="3332416"/>
                <a:ext cx="668675" cy="1051599"/>
              </a:xfrm>
              <a:custGeom>
                <a:avLst/>
                <a:gdLst>
                  <a:gd name="T0" fmla="*/ 0 w 172"/>
                  <a:gd name="T1" fmla="*/ 58 h 247"/>
                  <a:gd name="T2" fmla="*/ 0 w 172"/>
                  <a:gd name="T3" fmla="*/ 58 h 247"/>
                  <a:gd name="T4" fmla="*/ 3 w 172"/>
                  <a:gd name="T5" fmla="*/ 78 h 247"/>
                  <a:gd name="T6" fmla="*/ 34 w 172"/>
                  <a:gd name="T7" fmla="*/ 112 h 247"/>
                  <a:gd name="T8" fmla="*/ 68 w 172"/>
                  <a:gd name="T9" fmla="*/ 193 h 247"/>
                  <a:gd name="T10" fmla="*/ 146 w 172"/>
                  <a:gd name="T11" fmla="*/ 246 h 247"/>
                  <a:gd name="T12" fmla="*/ 159 w 172"/>
                  <a:gd name="T13" fmla="*/ 237 h 247"/>
                  <a:gd name="T14" fmla="*/ 167 w 172"/>
                  <a:gd name="T15" fmla="*/ 220 h 247"/>
                  <a:gd name="T16" fmla="*/ 155 w 172"/>
                  <a:gd name="T17" fmla="*/ 213 h 247"/>
                  <a:gd name="T18" fmla="*/ 162 w 172"/>
                  <a:gd name="T19" fmla="*/ 209 h 247"/>
                  <a:gd name="T20" fmla="*/ 171 w 172"/>
                  <a:gd name="T21" fmla="*/ 167 h 247"/>
                  <a:gd name="T22" fmla="*/ 158 w 172"/>
                  <a:gd name="T23" fmla="*/ 147 h 247"/>
                  <a:gd name="T24" fmla="*/ 147 w 172"/>
                  <a:gd name="T25" fmla="*/ 147 h 247"/>
                  <a:gd name="T26" fmla="*/ 147 w 172"/>
                  <a:gd name="T27" fmla="*/ 125 h 247"/>
                  <a:gd name="T28" fmla="*/ 132 w 172"/>
                  <a:gd name="T29" fmla="*/ 134 h 247"/>
                  <a:gd name="T30" fmla="*/ 113 w 172"/>
                  <a:gd name="T31" fmla="*/ 126 h 247"/>
                  <a:gd name="T32" fmla="*/ 102 w 172"/>
                  <a:gd name="T33" fmla="*/ 101 h 247"/>
                  <a:gd name="T34" fmla="*/ 121 w 172"/>
                  <a:gd name="T35" fmla="*/ 69 h 247"/>
                  <a:gd name="T36" fmla="*/ 155 w 172"/>
                  <a:gd name="T37" fmla="*/ 55 h 247"/>
                  <a:gd name="T38" fmla="*/ 145 w 172"/>
                  <a:gd name="T39" fmla="*/ 49 h 247"/>
                  <a:gd name="T40" fmla="*/ 151 w 172"/>
                  <a:gd name="T41" fmla="*/ 33 h 247"/>
                  <a:gd name="T42" fmla="*/ 112 w 172"/>
                  <a:gd name="T43" fmla="*/ 30 h 247"/>
                  <a:gd name="T44" fmla="*/ 83 w 172"/>
                  <a:gd name="T45" fmla="*/ 0 h 247"/>
                  <a:gd name="T46" fmla="*/ 76 w 172"/>
                  <a:gd name="T47" fmla="*/ 22 h 247"/>
                  <a:gd name="T48" fmla="*/ 45 w 172"/>
                  <a:gd name="T49" fmla="*/ 41 h 247"/>
                  <a:gd name="T50" fmla="*/ 29 w 172"/>
                  <a:gd name="T51" fmla="*/ 65 h 247"/>
                  <a:gd name="T52" fmla="*/ 11 w 172"/>
                  <a:gd name="T53" fmla="*/ 61 h 247"/>
                  <a:gd name="T54" fmla="*/ 14 w 172"/>
                  <a:gd name="T55" fmla="*/ 47 h 247"/>
                  <a:gd name="T56" fmla="*/ 0 w 172"/>
                  <a:gd name="T57" fmla="*/ 58 h 247"/>
                  <a:gd name="T58" fmla="*/ 0 w 172"/>
                  <a:gd name="T59" fmla="*/ 58 h 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2"/>
                  <a:gd name="T91" fmla="*/ 0 h 247"/>
                  <a:gd name="T92" fmla="*/ 172 w 172"/>
                  <a:gd name="T93" fmla="*/ 247 h 2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2" h="247">
                    <a:moveTo>
                      <a:pt x="0" y="58"/>
                    </a:moveTo>
                    <a:lnTo>
                      <a:pt x="0" y="58"/>
                    </a:lnTo>
                    <a:lnTo>
                      <a:pt x="3" y="78"/>
                    </a:lnTo>
                    <a:lnTo>
                      <a:pt x="34" y="112"/>
                    </a:lnTo>
                    <a:lnTo>
                      <a:pt x="68" y="193"/>
                    </a:lnTo>
                    <a:lnTo>
                      <a:pt x="146" y="246"/>
                    </a:lnTo>
                    <a:lnTo>
                      <a:pt x="159" y="237"/>
                    </a:lnTo>
                    <a:lnTo>
                      <a:pt x="167" y="220"/>
                    </a:lnTo>
                    <a:lnTo>
                      <a:pt x="155" y="213"/>
                    </a:lnTo>
                    <a:lnTo>
                      <a:pt x="162" y="209"/>
                    </a:lnTo>
                    <a:lnTo>
                      <a:pt x="171" y="167"/>
                    </a:lnTo>
                    <a:lnTo>
                      <a:pt x="158" y="147"/>
                    </a:lnTo>
                    <a:lnTo>
                      <a:pt x="147" y="147"/>
                    </a:lnTo>
                    <a:lnTo>
                      <a:pt x="147" y="125"/>
                    </a:lnTo>
                    <a:lnTo>
                      <a:pt x="132" y="134"/>
                    </a:lnTo>
                    <a:lnTo>
                      <a:pt x="113" y="126"/>
                    </a:lnTo>
                    <a:lnTo>
                      <a:pt x="102" y="101"/>
                    </a:lnTo>
                    <a:lnTo>
                      <a:pt x="121" y="69"/>
                    </a:lnTo>
                    <a:lnTo>
                      <a:pt x="155" y="55"/>
                    </a:lnTo>
                    <a:lnTo>
                      <a:pt x="145" y="49"/>
                    </a:lnTo>
                    <a:lnTo>
                      <a:pt x="151" y="33"/>
                    </a:lnTo>
                    <a:lnTo>
                      <a:pt x="112" y="30"/>
                    </a:lnTo>
                    <a:lnTo>
                      <a:pt x="83" y="0"/>
                    </a:lnTo>
                    <a:lnTo>
                      <a:pt x="76" y="22"/>
                    </a:lnTo>
                    <a:lnTo>
                      <a:pt x="45" y="41"/>
                    </a:lnTo>
                    <a:lnTo>
                      <a:pt x="29" y="65"/>
                    </a:lnTo>
                    <a:lnTo>
                      <a:pt x="11" y="61"/>
                    </a:lnTo>
                    <a:lnTo>
                      <a:pt x="14" y="47"/>
                    </a:lnTo>
                    <a:lnTo>
                      <a:pt x="0" y="5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" name="Freeform 222">
                <a:extLst>
                  <a:ext uri="{FF2B5EF4-FFF2-40B4-BE49-F238E27FC236}">
                    <a16:creationId xmlns:a16="http://schemas.microsoft.com/office/drawing/2014/main" id="{405289C7-70FA-BD00-B592-72E02695A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422" y="2617159"/>
                <a:ext cx="715327" cy="668427"/>
              </a:xfrm>
              <a:custGeom>
                <a:avLst/>
                <a:gdLst>
                  <a:gd name="T0" fmla="*/ 0 w 184"/>
                  <a:gd name="T1" fmla="*/ 42 h 157"/>
                  <a:gd name="T2" fmla="*/ 0 w 184"/>
                  <a:gd name="T3" fmla="*/ 42 h 157"/>
                  <a:gd name="T4" fmla="*/ 17 w 184"/>
                  <a:gd name="T5" fmla="*/ 69 h 157"/>
                  <a:gd name="T6" fmla="*/ 44 w 184"/>
                  <a:gd name="T7" fmla="*/ 72 h 157"/>
                  <a:gd name="T8" fmla="*/ 52 w 184"/>
                  <a:gd name="T9" fmla="*/ 84 h 157"/>
                  <a:gd name="T10" fmla="*/ 79 w 184"/>
                  <a:gd name="T11" fmla="*/ 82 h 157"/>
                  <a:gd name="T12" fmla="*/ 75 w 184"/>
                  <a:gd name="T13" fmla="*/ 129 h 157"/>
                  <a:gd name="T14" fmla="*/ 87 w 184"/>
                  <a:gd name="T15" fmla="*/ 149 h 157"/>
                  <a:gd name="T16" fmla="*/ 103 w 184"/>
                  <a:gd name="T17" fmla="*/ 156 h 157"/>
                  <a:gd name="T18" fmla="*/ 136 w 184"/>
                  <a:gd name="T19" fmla="*/ 137 h 157"/>
                  <a:gd name="T20" fmla="*/ 123 w 184"/>
                  <a:gd name="T21" fmla="*/ 134 h 157"/>
                  <a:gd name="T22" fmla="*/ 116 w 184"/>
                  <a:gd name="T23" fmla="*/ 108 h 157"/>
                  <a:gd name="T24" fmla="*/ 139 w 184"/>
                  <a:gd name="T25" fmla="*/ 113 h 157"/>
                  <a:gd name="T26" fmla="*/ 173 w 184"/>
                  <a:gd name="T27" fmla="*/ 97 h 157"/>
                  <a:gd name="T28" fmla="*/ 164 w 184"/>
                  <a:gd name="T29" fmla="*/ 84 h 157"/>
                  <a:gd name="T30" fmla="*/ 175 w 184"/>
                  <a:gd name="T31" fmla="*/ 72 h 157"/>
                  <a:gd name="T32" fmla="*/ 170 w 184"/>
                  <a:gd name="T33" fmla="*/ 63 h 157"/>
                  <a:gd name="T34" fmla="*/ 183 w 184"/>
                  <a:gd name="T35" fmla="*/ 53 h 157"/>
                  <a:gd name="T36" fmla="*/ 167 w 184"/>
                  <a:gd name="T37" fmla="*/ 51 h 157"/>
                  <a:gd name="T38" fmla="*/ 167 w 184"/>
                  <a:gd name="T39" fmla="*/ 39 h 157"/>
                  <a:gd name="T40" fmla="*/ 141 w 184"/>
                  <a:gd name="T41" fmla="*/ 25 h 157"/>
                  <a:gd name="T42" fmla="*/ 152 w 184"/>
                  <a:gd name="T43" fmla="*/ 21 h 157"/>
                  <a:gd name="T44" fmla="*/ 72 w 184"/>
                  <a:gd name="T45" fmla="*/ 24 h 157"/>
                  <a:gd name="T46" fmla="*/ 46 w 184"/>
                  <a:gd name="T47" fmla="*/ 0 h 157"/>
                  <a:gd name="T48" fmla="*/ 47 w 184"/>
                  <a:gd name="T49" fmla="*/ 11 h 157"/>
                  <a:gd name="T50" fmla="*/ 24 w 184"/>
                  <a:gd name="T51" fmla="*/ 20 h 157"/>
                  <a:gd name="T52" fmla="*/ 31 w 184"/>
                  <a:gd name="T53" fmla="*/ 39 h 157"/>
                  <a:gd name="T54" fmla="*/ 22 w 184"/>
                  <a:gd name="T55" fmla="*/ 46 h 157"/>
                  <a:gd name="T56" fmla="*/ 17 w 184"/>
                  <a:gd name="T57" fmla="*/ 29 h 157"/>
                  <a:gd name="T58" fmla="*/ 26 w 184"/>
                  <a:gd name="T59" fmla="*/ 6 h 157"/>
                  <a:gd name="T60" fmla="*/ 0 w 184"/>
                  <a:gd name="T61" fmla="*/ 42 h 157"/>
                  <a:gd name="T62" fmla="*/ 0 w 184"/>
                  <a:gd name="T63" fmla="*/ 42 h 1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4"/>
                  <a:gd name="T97" fmla="*/ 0 h 157"/>
                  <a:gd name="T98" fmla="*/ 184 w 184"/>
                  <a:gd name="T99" fmla="*/ 157 h 1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4" h="157">
                    <a:moveTo>
                      <a:pt x="0" y="42"/>
                    </a:moveTo>
                    <a:lnTo>
                      <a:pt x="0" y="42"/>
                    </a:lnTo>
                    <a:lnTo>
                      <a:pt x="17" y="69"/>
                    </a:lnTo>
                    <a:lnTo>
                      <a:pt x="44" y="72"/>
                    </a:lnTo>
                    <a:lnTo>
                      <a:pt x="52" y="84"/>
                    </a:lnTo>
                    <a:lnTo>
                      <a:pt x="79" y="82"/>
                    </a:lnTo>
                    <a:lnTo>
                      <a:pt x="75" y="129"/>
                    </a:lnTo>
                    <a:lnTo>
                      <a:pt x="87" y="149"/>
                    </a:lnTo>
                    <a:lnTo>
                      <a:pt x="103" y="156"/>
                    </a:lnTo>
                    <a:lnTo>
                      <a:pt x="136" y="137"/>
                    </a:lnTo>
                    <a:lnTo>
                      <a:pt x="123" y="134"/>
                    </a:lnTo>
                    <a:lnTo>
                      <a:pt x="116" y="108"/>
                    </a:lnTo>
                    <a:lnTo>
                      <a:pt x="139" y="113"/>
                    </a:lnTo>
                    <a:lnTo>
                      <a:pt x="173" y="97"/>
                    </a:lnTo>
                    <a:lnTo>
                      <a:pt x="164" y="84"/>
                    </a:lnTo>
                    <a:lnTo>
                      <a:pt x="175" y="72"/>
                    </a:lnTo>
                    <a:lnTo>
                      <a:pt x="170" y="63"/>
                    </a:lnTo>
                    <a:lnTo>
                      <a:pt x="183" y="53"/>
                    </a:lnTo>
                    <a:lnTo>
                      <a:pt x="167" y="51"/>
                    </a:lnTo>
                    <a:lnTo>
                      <a:pt x="167" y="39"/>
                    </a:lnTo>
                    <a:lnTo>
                      <a:pt x="141" y="25"/>
                    </a:lnTo>
                    <a:lnTo>
                      <a:pt x="152" y="21"/>
                    </a:lnTo>
                    <a:lnTo>
                      <a:pt x="72" y="24"/>
                    </a:lnTo>
                    <a:lnTo>
                      <a:pt x="46" y="0"/>
                    </a:lnTo>
                    <a:lnTo>
                      <a:pt x="47" y="11"/>
                    </a:lnTo>
                    <a:lnTo>
                      <a:pt x="24" y="20"/>
                    </a:lnTo>
                    <a:lnTo>
                      <a:pt x="31" y="39"/>
                    </a:lnTo>
                    <a:lnTo>
                      <a:pt x="22" y="46"/>
                    </a:lnTo>
                    <a:lnTo>
                      <a:pt x="17" y="29"/>
                    </a:lnTo>
                    <a:lnTo>
                      <a:pt x="26" y="6"/>
                    </a:lnTo>
                    <a:lnTo>
                      <a:pt x="0" y="4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40657F79-AA6B-3DE2-ADC0-BC84608CF6ED}"/>
                </a:ext>
              </a:extLst>
            </p:cNvPr>
            <p:cNvGrpSpPr/>
            <p:nvPr/>
          </p:nvGrpSpPr>
          <p:grpSpPr>
            <a:xfrm>
              <a:off x="4318232" y="2095514"/>
              <a:ext cx="520945" cy="600307"/>
              <a:chOff x="4470632" y="2246756"/>
              <a:chExt cx="520945" cy="600307"/>
            </a:xfrm>
            <a:solidFill>
              <a:srgbClr val="E51881"/>
            </a:solidFill>
          </p:grpSpPr>
          <p:sp>
            <p:nvSpPr>
              <p:cNvPr id="47" name="Freeform 192">
                <a:extLst>
                  <a:ext uri="{FF2B5EF4-FFF2-40B4-BE49-F238E27FC236}">
                    <a16:creationId xmlns:a16="http://schemas.microsoft.com/office/drawing/2014/main" id="{93CB49F2-B550-D343-C87D-4F1802952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912" y="2246756"/>
                <a:ext cx="50540" cy="157528"/>
              </a:xfrm>
              <a:custGeom>
                <a:avLst/>
                <a:gdLst>
                  <a:gd name="T0" fmla="*/ 0 w 13"/>
                  <a:gd name="T1" fmla="*/ 8 h 37"/>
                  <a:gd name="T2" fmla="*/ 0 w 13"/>
                  <a:gd name="T3" fmla="*/ 8 h 37"/>
                  <a:gd name="T4" fmla="*/ 5 w 13"/>
                  <a:gd name="T5" fmla="*/ 36 h 37"/>
                  <a:gd name="T6" fmla="*/ 12 w 13"/>
                  <a:gd name="T7" fmla="*/ 0 h 37"/>
                  <a:gd name="T8" fmla="*/ 0 w 13"/>
                  <a:gd name="T9" fmla="*/ 8 h 37"/>
                  <a:gd name="T10" fmla="*/ 0 w 13"/>
                  <a:gd name="T11" fmla="*/ 8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37"/>
                  <a:gd name="T20" fmla="*/ 13 w 13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37">
                    <a:moveTo>
                      <a:pt x="0" y="8"/>
                    </a:moveTo>
                    <a:lnTo>
                      <a:pt x="0" y="8"/>
                    </a:lnTo>
                    <a:lnTo>
                      <a:pt x="5" y="36"/>
                    </a:lnTo>
                    <a:lnTo>
                      <a:pt x="12" y="0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" name="Freeform 203">
                <a:extLst>
                  <a:ext uri="{FF2B5EF4-FFF2-40B4-BE49-F238E27FC236}">
                    <a16:creationId xmlns:a16="http://schemas.microsoft.com/office/drawing/2014/main" id="{7B9D1164-EA47-D0DE-DF5E-B87C0280D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520" y="2689535"/>
                <a:ext cx="171057" cy="157528"/>
              </a:xfrm>
              <a:custGeom>
                <a:avLst/>
                <a:gdLst>
                  <a:gd name="T0" fmla="*/ 0 w 44"/>
                  <a:gd name="T1" fmla="*/ 0 h 37"/>
                  <a:gd name="T2" fmla="*/ 0 w 44"/>
                  <a:gd name="T3" fmla="*/ 0 h 37"/>
                  <a:gd name="T4" fmla="*/ 1 w 44"/>
                  <a:gd name="T5" fmla="*/ 14 h 37"/>
                  <a:gd name="T6" fmla="*/ 10 w 44"/>
                  <a:gd name="T7" fmla="*/ 12 h 37"/>
                  <a:gd name="T8" fmla="*/ 37 w 44"/>
                  <a:gd name="T9" fmla="*/ 36 h 37"/>
                  <a:gd name="T10" fmla="*/ 43 w 44"/>
                  <a:gd name="T11" fmla="*/ 18 h 37"/>
                  <a:gd name="T12" fmla="*/ 28 w 44"/>
                  <a:gd name="T13" fmla="*/ 1 h 37"/>
                  <a:gd name="T14" fmla="*/ 0 w 44"/>
                  <a:gd name="T15" fmla="*/ 0 h 37"/>
                  <a:gd name="T16" fmla="*/ 0 w 44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7"/>
                  <a:gd name="T29" fmla="*/ 44 w 4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7">
                    <a:moveTo>
                      <a:pt x="0" y="0"/>
                    </a:moveTo>
                    <a:lnTo>
                      <a:pt x="0" y="0"/>
                    </a:lnTo>
                    <a:lnTo>
                      <a:pt x="1" y="14"/>
                    </a:lnTo>
                    <a:lnTo>
                      <a:pt x="10" y="12"/>
                    </a:lnTo>
                    <a:lnTo>
                      <a:pt x="37" y="36"/>
                    </a:lnTo>
                    <a:lnTo>
                      <a:pt x="43" y="18"/>
                    </a:lnTo>
                    <a:lnTo>
                      <a:pt x="28" y="1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" name="Freeform 207">
                <a:extLst>
                  <a:ext uri="{FF2B5EF4-FFF2-40B4-BE49-F238E27FC236}">
                    <a16:creationId xmlns:a16="http://schemas.microsoft.com/office/drawing/2014/main" id="{5135EE63-7AEC-E0B4-0C39-49319D146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260" y="2485175"/>
                <a:ext cx="128293" cy="63864"/>
              </a:xfrm>
              <a:custGeom>
                <a:avLst/>
                <a:gdLst>
                  <a:gd name="T0" fmla="*/ 0 w 33"/>
                  <a:gd name="T1" fmla="*/ 11 h 15"/>
                  <a:gd name="T2" fmla="*/ 0 w 33"/>
                  <a:gd name="T3" fmla="*/ 11 h 15"/>
                  <a:gd name="T4" fmla="*/ 9 w 33"/>
                  <a:gd name="T5" fmla="*/ 0 h 15"/>
                  <a:gd name="T6" fmla="*/ 32 w 33"/>
                  <a:gd name="T7" fmla="*/ 14 h 15"/>
                  <a:gd name="T8" fmla="*/ 0 w 33"/>
                  <a:gd name="T9" fmla="*/ 11 h 15"/>
                  <a:gd name="T10" fmla="*/ 0 w 33"/>
                  <a:gd name="T11" fmla="*/ 1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5"/>
                  <a:gd name="T20" fmla="*/ 33 w 3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5">
                    <a:moveTo>
                      <a:pt x="0" y="11"/>
                    </a:moveTo>
                    <a:lnTo>
                      <a:pt x="0" y="11"/>
                    </a:lnTo>
                    <a:lnTo>
                      <a:pt x="9" y="0"/>
                    </a:lnTo>
                    <a:lnTo>
                      <a:pt x="32" y="14"/>
                    </a:lnTo>
                    <a:lnTo>
                      <a:pt x="0" y="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" name="Freeform 211">
                <a:extLst>
                  <a:ext uri="{FF2B5EF4-FFF2-40B4-BE49-F238E27FC236}">
                    <a16:creationId xmlns:a16="http://schemas.microsoft.com/office/drawing/2014/main" id="{793AE568-D1E0-F48F-C21C-6F8D017CF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632" y="2280816"/>
                <a:ext cx="213820" cy="255449"/>
              </a:xfrm>
              <a:custGeom>
                <a:avLst/>
                <a:gdLst>
                  <a:gd name="T0" fmla="*/ 0 w 55"/>
                  <a:gd name="T1" fmla="*/ 47 h 60"/>
                  <a:gd name="T2" fmla="*/ 0 w 55"/>
                  <a:gd name="T3" fmla="*/ 47 h 60"/>
                  <a:gd name="T4" fmla="*/ 11 w 55"/>
                  <a:gd name="T5" fmla="*/ 26 h 60"/>
                  <a:gd name="T6" fmla="*/ 25 w 55"/>
                  <a:gd name="T7" fmla="*/ 25 h 60"/>
                  <a:gd name="T8" fmla="*/ 11 w 55"/>
                  <a:gd name="T9" fmla="*/ 7 h 60"/>
                  <a:gd name="T10" fmla="*/ 42 w 55"/>
                  <a:gd name="T11" fmla="*/ 0 h 60"/>
                  <a:gd name="T12" fmla="*/ 47 w 55"/>
                  <a:gd name="T13" fmla="*/ 28 h 60"/>
                  <a:gd name="T14" fmla="*/ 54 w 55"/>
                  <a:gd name="T15" fmla="*/ 30 h 60"/>
                  <a:gd name="T16" fmla="*/ 39 w 55"/>
                  <a:gd name="T17" fmla="*/ 48 h 60"/>
                  <a:gd name="T18" fmla="*/ 30 w 55"/>
                  <a:gd name="T19" fmla="*/ 59 h 60"/>
                  <a:gd name="T20" fmla="*/ 0 w 55"/>
                  <a:gd name="T21" fmla="*/ 47 h 60"/>
                  <a:gd name="T22" fmla="*/ 0 w 55"/>
                  <a:gd name="T23" fmla="*/ 47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60"/>
                  <a:gd name="T38" fmla="*/ 55 w 55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60">
                    <a:moveTo>
                      <a:pt x="0" y="47"/>
                    </a:moveTo>
                    <a:lnTo>
                      <a:pt x="0" y="47"/>
                    </a:lnTo>
                    <a:lnTo>
                      <a:pt x="11" y="26"/>
                    </a:lnTo>
                    <a:lnTo>
                      <a:pt x="25" y="25"/>
                    </a:lnTo>
                    <a:lnTo>
                      <a:pt x="11" y="7"/>
                    </a:lnTo>
                    <a:lnTo>
                      <a:pt x="42" y="0"/>
                    </a:lnTo>
                    <a:lnTo>
                      <a:pt x="47" y="28"/>
                    </a:lnTo>
                    <a:lnTo>
                      <a:pt x="54" y="30"/>
                    </a:lnTo>
                    <a:lnTo>
                      <a:pt x="39" y="48"/>
                    </a:lnTo>
                    <a:lnTo>
                      <a:pt x="30" y="59"/>
                    </a:lnTo>
                    <a:lnTo>
                      <a:pt x="0" y="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" name="Freeform 214">
                <a:extLst>
                  <a:ext uri="{FF2B5EF4-FFF2-40B4-BE49-F238E27FC236}">
                    <a16:creationId xmlns:a16="http://schemas.microsoft.com/office/drawing/2014/main" id="{071C6B0B-8695-539D-FF11-C3A60B5E4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250" y="2400026"/>
                <a:ext cx="330450" cy="178814"/>
              </a:xfrm>
              <a:custGeom>
                <a:avLst/>
                <a:gdLst>
                  <a:gd name="T0" fmla="*/ 0 w 85"/>
                  <a:gd name="T1" fmla="*/ 20 h 42"/>
                  <a:gd name="T2" fmla="*/ 0 w 85"/>
                  <a:gd name="T3" fmla="*/ 20 h 42"/>
                  <a:gd name="T4" fmla="*/ 15 w 85"/>
                  <a:gd name="T5" fmla="*/ 2 h 42"/>
                  <a:gd name="T6" fmla="*/ 60 w 85"/>
                  <a:gd name="T7" fmla="*/ 0 h 42"/>
                  <a:gd name="T8" fmla="*/ 84 w 85"/>
                  <a:gd name="T9" fmla="*/ 13 h 42"/>
                  <a:gd name="T10" fmla="*/ 64 w 85"/>
                  <a:gd name="T11" fmla="*/ 15 h 42"/>
                  <a:gd name="T12" fmla="*/ 29 w 85"/>
                  <a:gd name="T13" fmla="*/ 41 h 42"/>
                  <a:gd name="T14" fmla="*/ 23 w 85"/>
                  <a:gd name="T15" fmla="*/ 34 h 42"/>
                  <a:gd name="T16" fmla="*/ 0 w 85"/>
                  <a:gd name="T17" fmla="*/ 20 h 42"/>
                  <a:gd name="T18" fmla="*/ 0 w 85"/>
                  <a:gd name="T19" fmla="*/ 2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5"/>
                  <a:gd name="T31" fmla="*/ 0 h 42"/>
                  <a:gd name="T32" fmla="*/ 85 w 85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5" h="42">
                    <a:moveTo>
                      <a:pt x="0" y="20"/>
                    </a:moveTo>
                    <a:lnTo>
                      <a:pt x="0" y="20"/>
                    </a:lnTo>
                    <a:lnTo>
                      <a:pt x="15" y="2"/>
                    </a:lnTo>
                    <a:lnTo>
                      <a:pt x="60" y="0"/>
                    </a:lnTo>
                    <a:lnTo>
                      <a:pt x="84" y="13"/>
                    </a:lnTo>
                    <a:lnTo>
                      <a:pt x="64" y="15"/>
                    </a:lnTo>
                    <a:lnTo>
                      <a:pt x="29" y="41"/>
                    </a:lnTo>
                    <a:lnTo>
                      <a:pt x="23" y="34"/>
                    </a:lnTo>
                    <a:lnTo>
                      <a:pt x="0" y="2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" name="Freeform 215">
                <a:extLst>
                  <a:ext uri="{FF2B5EF4-FFF2-40B4-BE49-F238E27FC236}">
                    <a16:creationId xmlns:a16="http://schemas.microsoft.com/office/drawing/2014/main" id="{85A836E9-8C0F-0EE4-F99C-C19C4217D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4991" y="2455374"/>
                <a:ext cx="217709" cy="24267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22 w 56"/>
                  <a:gd name="T5" fmla="*/ 55 h 57"/>
                  <a:gd name="T6" fmla="*/ 50 w 56"/>
                  <a:gd name="T7" fmla="*/ 56 h 57"/>
                  <a:gd name="T8" fmla="*/ 55 w 56"/>
                  <a:gd name="T9" fmla="*/ 0 h 57"/>
                  <a:gd name="T10" fmla="*/ 35 w 56"/>
                  <a:gd name="T11" fmla="*/ 2 h 57"/>
                  <a:gd name="T12" fmla="*/ 0 w 56"/>
                  <a:gd name="T13" fmla="*/ 28 h 57"/>
                  <a:gd name="T14" fmla="*/ 0 w 56"/>
                  <a:gd name="T15" fmla="*/ 28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57"/>
                  <a:gd name="T26" fmla="*/ 56 w 5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22" y="55"/>
                    </a:lnTo>
                    <a:lnTo>
                      <a:pt x="50" y="56"/>
                    </a:lnTo>
                    <a:lnTo>
                      <a:pt x="55" y="0"/>
                    </a:lnTo>
                    <a:lnTo>
                      <a:pt x="35" y="2"/>
                    </a:lnTo>
                    <a:lnTo>
                      <a:pt x="0" y="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A39F3F57-A8B7-2446-C6C2-EBA54ED96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1227138"/>
              <a:ext cx="1604963" cy="1106487"/>
            </a:xfrm>
            <a:custGeom>
              <a:avLst/>
              <a:gdLst>
                <a:gd name="T0" fmla="*/ 0 w 412"/>
                <a:gd name="T1" fmla="*/ 2147483646 h 261"/>
                <a:gd name="T2" fmla="*/ 0 w 412"/>
                <a:gd name="T3" fmla="*/ 2147483646 h 261"/>
                <a:gd name="T4" fmla="*/ 2147483646 w 412"/>
                <a:gd name="T5" fmla="*/ 2147483646 h 261"/>
                <a:gd name="T6" fmla="*/ 2147483646 w 412"/>
                <a:gd name="T7" fmla="*/ 2147483646 h 261"/>
                <a:gd name="T8" fmla="*/ 2147483646 w 412"/>
                <a:gd name="T9" fmla="*/ 2147483646 h 261"/>
                <a:gd name="T10" fmla="*/ 2147483646 w 412"/>
                <a:gd name="T11" fmla="*/ 2147483646 h 261"/>
                <a:gd name="T12" fmla="*/ 2147483646 w 412"/>
                <a:gd name="T13" fmla="*/ 2147483646 h 261"/>
                <a:gd name="T14" fmla="*/ 2147483646 w 412"/>
                <a:gd name="T15" fmla="*/ 2147483646 h 261"/>
                <a:gd name="T16" fmla="*/ 2147483646 w 412"/>
                <a:gd name="T17" fmla="*/ 2147483646 h 261"/>
                <a:gd name="T18" fmla="*/ 2147483646 w 412"/>
                <a:gd name="T19" fmla="*/ 2147483646 h 261"/>
                <a:gd name="T20" fmla="*/ 2147483646 w 412"/>
                <a:gd name="T21" fmla="*/ 2147483646 h 261"/>
                <a:gd name="T22" fmla="*/ 2147483646 w 412"/>
                <a:gd name="T23" fmla="*/ 2147483646 h 261"/>
                <a:gd name="T24" fmla="*/ 2147483646 w 412"/>
                <a:gd name="T25" fmla="*/ 2147483646 h 261"/>
                <a:gd name="T26" fmla="*/ 2147483646 w 412"/>
                <a:gd name="T27" fmla="*/ 2147483646 h 261"/>
                <a:gd name="T28" fmla="*/ 2147483646 w 412"/>
                <a:gd name="T29" fmla="*/ 2147483646 h 261"/>
                <a:gd name="T30" fmla="*/ 2147483646 w 412"/>
                <a:gd name="T31" fmla="*/ 2147483646 h 261"/>
                <a:gd name="T32" fmla="*/ 2147483646 w 412"/>
                <a:gd name="T33" fmla="*/ 2147483646 h 261"/>
                <a:gd name="T34" fmla="*/ 2147483646 w 412"/>
                <a:gd name="T35" fmla="*/ 2147483646 h 261"/>
                <a:gd name="T36" fmla="*/ 2147483646 w 412"/>
                <a:gd name="T37" fmla="*/ 2147483646 h 261"/>
                <a:gd name="T38" fmla="*/ 2147483646 w 412"/>
                <a:gd name="T39" fmla="*/ 2147483646 h 261"/>
                <a:gd name="T40" fmla="*/ 2147483646 w 412"/>
                <a:gd name="T41" fmla="*/ 2147483646 h 261"/>
                <a:gd name="T42" fmla="*/ 2147483646 w 412"/>
                <a:gd name="T43" fmla="*/ 2147483646 h 261"/>
                <a:gd name="T44" fmla="*/ 2147483646 w 412"/>
                <a:gd name="T45" fmla="*/ 2147483646 h 261"/>
                <a:gd name="T46" fmla="*/ 2147483646 w 412"/>
                <a:gd name="T47" fmla="*/ 2147483646 h 261"/>
                <a:gd name="T48" fmla="*/ 2147483646 w 412"/>
                <a:gd name="T49" fmla="*/ 2147483646 h 261"/>
                <a:gd name="T50" fmla="*/ 2147483646 w 412"/>
                <a:gd name="T51" fmla="*/ 2147483646 h 261"/>
                <a:gd name="T52" fmla="*/ 2147483646 w 412"/>
                <a:gd name="T53" fmla="*/ 2147483646 h 261"/>
                <a:gd name="T54" fmla="*/ 2147483646 w 412"/>
                <a:gd name="T55" fmla="*/ 2147483646 h 261"/>
                <a:gd name="T56" fmla="*/ 2147483646 w 412"/>
                <a:gd name="T57" fmla="*/ 2147483646 h 261"/>
                <a:gd name="T58" fmla="*/ 2147483646 w 412"/>
                <a:gd name="T59" fmla="*/ 2147483646 h 261"/>
                <a:gd name="T60" fmla="*/ 2147483646 w 412"/>
                <a:gd name="T61" fmla="*/ 2147483646 h 261"/>
                <a:gd name="T62" fmla="*/ 2147483646 w 412"/>
                <a:gd name="T63" fmla="*/ 2147483646 h 261"/>
                <a:gd name="T64" fmla="*/ 2147483646 w 412"/>
                <a:gd name="T65" fmla="*/ 2147483646 h 261"/>
                <a:gd name="T66" fmla="*/ 2147483646 w 412"/>
                <a:gd name="T67" fmla="*/ 2147483646 h 261"/>
                <a:gd name="T68" fmla="*/ 2147483646 w 412"/>
                <a:gd name="T69" fmla="*/ 2147483646 h 261"/>
                <a:gd name="T70" fmla="*/ 2147483646 w 412"/>
                <a:gd name="T71" fmla="*/ 2147483646 h 261"/>
                <a:gd name="T72" fmla="*/ 2147483646 w 412"/>
                <a:gd name="T73" fmla="*/ 2147483646 h 261"/>
                <a:gd name="T74" fmla="*/ 2147483646 w 412"/>
                <a:gd name="T75" fmla="*/ 2147483646 h 261"/>
                <a:gd name="T76" fmla="*/ 2147483646 w 412"/>
                <a:gd name="T77" fmla="*/ 2147483646 h 261"/>
                <a:gd name="T78" fmla="*/ 2147483646 w 412"/>
                <a:gd name="T79" fmla="*/ 2147483646 h 261"/>
                <a:gd name="T80" fmla="*/ 2147483646 w 412"/>
                <a:gd name="T81" fmla="*/ 2147483646 h 261"/>
                <a:gd name="T82" fmla="*/ 2147483646 w 412"/>
                <a:gd name="T83" fmla="*/ 2147483646 h 261"/>
                <a:gd name="T84" fmla="*/ 2147483646 w 412"/>
                <a:gd name="T85" fmla="*/ 2147483646 h 261"/>
                <a:gd name="T86" fmla="*/ 2147483646 w 412"/>
                <a:gd name="T87" fmla="*/ 2147483646 h 261"/>
                <a:gd name="T88" fmla="*/ 2147483646 w 412"/>
                <a:gd name="T89" fmla="*/ 2147483646 h 261"/>
                <a:gd name="T90" fmla="*/ 2147483646 w 412"/>
                <a:gd name="T91" fmla="*/ 0 h 261"/>
                <a:gd name="T92" fmla="*/ 0 w 412"/>
                <a:gd name="T93" fmla="*/ 2147483646 h 261"/>
                <a:gd name="T94" fmla="*/ 0 w 412"/>
                <a:gd name="T95" fmla="*/ 2147483646 h 2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2"/>
                <a:gd name="T145" fmla="*/ 0 h 261"/>
                <a:gd name="T146" fmla="*/ 412 w 412"/>
                <a:gd name="T147" fmla="*/ 261 h 2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2" h="261">
                  <a:moveTo>
                    <a:pt x="0" y="3"/>
                  </a:moveTo>
                  <a:lnTo>
                    <a:pt x="0" y="3"/>
                  </a:lnTo>
                  <a:lnTo>
                    <a:pt x="19" y="43"/>
                  </a:lnTo>
                  <a:lnTo>
                    <a:pt x="42" y="62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55" y="84"/>
                  </a:lnTo>
                  <a:lnTo>
                    <a:pt x="69" y="103"/>
                  </a:lnTo>
                  <a:lnTo>
                    <a:pt x="68" y="118"/>
                  </a:lnTo>
                  <a:lnTo>
                    <a:pt x="97" y="143"/>
                  </a:lnTo>
                  <a:lnTo>
                    <a:pt x="104" y="135"/>
                  </a:lnTo>
                  <a:lnTo>
                    <a:pt x="34" y="37"/>
                  </a:lnTo>
                  <a:lnTo>
                    <a:pt x="30" y="11"/>
                  </a:lnTo>
                  <a:lnTo>
                    <a:pt x="45" y="17"/>
                  </a:lnTo>
                  <a:lnTo>
                    <a:pt x="71" y="60"/>
                  </a:lnTo>
                  <a:lnTo>
                    <a:pt x="108" y="92"/>
                  </a:lnTo>
                  <a:lnTo>
                    <a:pt x="106" y="104"/>
                  </a:lnTo>
                  <a:lnTo>
                    <a:pt x="157" y="148"/>
                  </a:lnTo>
                  <a:lnTo>
                    <a:pt x="163" y="167"/>
                  </a:lnTo>
                  <a:lnTo>
                    <a:pt x="157" y="179"/>
                  </a:lnTo>
                  <a:lnTo>
                    <a:pt x="169" y="196"/>
                  </a:lnTo>
                  <a:lnTo>
                    <a:pt x="266" y="242"/>
                  </a:lnTo>
                  <a:lnTo>
                    <a:pt x="309" y="238"/>
                  </a:lnTo>
                  <a:lnTo>
                    <a:pt x="337" y="260"/>
                  </a:lnTo>
                  <a:lnTo>
                    <a:pt x="348" y="239"/>
                  </a:lnTo>
                  <a:lnTo>
                    <a:pt x="362" y="238"/>
                  </a:lnTo>
                  <a:lnTo>
                    <a:pt x="348" y="220"/>
                  </a:lnTo>
                  <a:lnTo>
                    <a:pt x="379" y="213"/>
                  </a:lnTo>
                  <a:lnTo>
                    <a:pt x="391" y="205"/>
                  </a:lnTo>
                  <a:lnTo>
                    <a:pt x="394" y="201"/>
                  </a:lnTo>
                  <a:lnTo>
                    <a:pt x="398" y="211"/>
                  </a:lnTo>
                  <a:lnTo>
                    <a:pt x="411" y="167"/>
                  </a:lnTo>
                  <a:lnTo>
                    <a:pt x="394" y="161"/>
                  </a:lnTo>
                  <a:lnTo>
                    <a:pt x="363" y="167"/>
                  </a:lnTo>
                  <a:lnTo>
                    <a:pt x="347" y="205"/>
                  </a:lnTo>
                  <a:lnTo>
                    <a:pt x="307" y="209"/>
                  </a:lnTo>
                  <a:lnTo>
                    <a:pt x="290" y="200"/>
                  </a:lnTo>
                  <a:lnTo>
                    <a:pt x="264" y="153"/>
                  </a:lnTo>
                  <a:lnTo>
                    <a:pt x="263" y="118"/>
                  </a:lnTo>
                  <a:lnTo>
                    <a:pt x="272" y="101"/>
                  </a:lnTo>
                  <a:lnTo>
                    <a:pt x="245" y="92"/>
                  </a:lnTo>
                  <a:lnTo>
                    <a:pt x="211" y="43"/>
                  </a:lnTo>
                  <a:lnTo>
                    <a:pt x="182" y="53"/>
                  </a:lnTo>
                  <a:lnTo>
                    <a:pt x="145" y="13"/>
                  </a:lnTo>
                  <a:lnTo>
                    <a:pt x="83" y="21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solidFill>
              <a:srgbClr val="92D05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s-ES_tradnl" dirty="0"/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82FF4E7D-EB92-EFE5-12FD-663D1F4DA3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600" y="2573338"/>
              <a:ext cx="3919538" cy="2641600"/>
              <a:chOff x="5309164" y="2563446"/>
              <a:chExt cx="3918261" cy="2642304"/>
            </a:xfrm>
          </p:grpSpPr>
          <p:sp>
            <p:nvSpPr>
              <p:cNvPr id="45" name="Freeform 191">
                <a:extLst>
                  <a:ext uri="{FF2B5EF4-FFF2-40B4-BE49-F238E27FC236}">
                    <a16:creationId xmlns:a16="http://schemas.microsoft.com/office/drawing/2014/main" id="{064AE309-C386-58DB-1B04-4CAB475A4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164" y="2889676"/>
                <a:ext cx="2072119" cy="2316074"/>
              </a:xfrm>
              <a:custGeom>
                <a:avLst/>
                <a:gdLst>
                  <a:gd name="T0" fmla="*/ 0 w 533"/>
                  <a:gd name="T1" fmla="*/ 2147483646 h 544"/>
                  <a:gd name="T2" fmla="*/ 2147483646 w 533"/>
                  <a:gd name="T3" fmla="*/ 2147483646 h 544"/>
                  <a:gd name="T4" fmla="*/ 2147483646 w 533"/>
                  <a:gd name="T5" fmla="*/ 2147483646 h 544"/>
                  <a:gd name="T6" fmla="*/ 2147483646 w 533"/>
                  <a:gd name="T7" fmla="*/ 2147483646 h 544"/>
                  <a:gd name="T8" fmla="*/ 2147483646 w 533"/>
                  <a:gd name="T9" fmla="*/ 2147483646 h 544"/>
                  <a:gd name="T10" fmla="*/ 2147483646 w 533"/>
                  <a:gd name="T11" fmla="*/ 2147483646 h 544"/>
                  <a:gd name="T12" fmla="*/ 2147483646 w 533"/>
                  <a:gd name="T13" fmla="*/ 2147483646 h 544"/>
                  <a:gd name="T14" fmla="*/ 2147483646 w 533"/>
                  <a:gd name="T15" fmla="*/ 2147483646 h 544"/>
                  <a:gd name="T16" fmla="*/ 2147483646 w 533"/>
                  <a:gd name="T17" fmla="*/ 2147483646 h 544"/>
                  <a:gd name="T18" fmla="*/ 2147483646 w 533"/>
                  <a:gd name="T19" fmla="*/ 2147483646 h 544"/>
                  <a:gd name="T20" fmla="*/ 2147483646 w 533"/>
                  <a:gd name="T21" fmla="*/ 2147483646 h 544"/>
                  <a:gd name="T22" fmla="*/ 2147483646 w 533"/>
                  <a:gd name="T23" fmla="*/ 2147483646 h 544"/>
                  <a:gd name="T24" fmla="*/ 2147483646 w 533"/>
                  <a:gd name="T25" fmla="*/ 2147483646 h 544"/>
                  <a:gd name="T26" fmla="*/ 2147483646 w 533"/>
                  <a:gd name="T27" fmla="*/ 2147483646 h 544"/>
                  <a:gd name="T28" fmla="*/ 2147483646 w 533"/>
                  <a:gd name="T29" fmla="*/ 2147483646 h 544"/>
                  <a:gd name="T30" fmla="*/ 2147483646 w 533"/>
                  <a:gd name="T31" fmla="*/ 2147483646 h 544"/>
                  <a:gd name="T32" fmla="*/ 2147483646 w 533"/>
                  <a:gd name="T33" fmla="*/ 2147483646 h 544"/>
                  <a:gd name="T34" fmla="*/ 2147483646 w 533"/>
                  <a:gd name="T35" fmla="*/ 2147483646 h 544"/>
                  <a:gd name="T36" fmla="*/ 2147483646 w 533"/>
                  <a:gd name="T37" fmla="*/ 2147483646 h 544"/>
                  <a:gd name="T38" fmla="*/ 2147483646 w 533"/>
                  <a:gd name="T39" fmla="*/ 2147483646 h 544"/>
                  <a:gd name="T40" fmla="*/ 2147483646 w 533"/>
                  <a:gd name="T41" fmla="*/ 2147483646 h 544"/>
                  <a:gd name="T42" fmla="*/ 2147483646 w 533"/>
                  <a:gd name="T43" fmla="*/ 2147483646 h 544"/>
                  <a:gd name="T44" fmla="*/ 2147483646 w 533"/>
                  <a:gd name="T45" fmla="*/ 2147483646 h 544"/>
                  <a:gd name="T46" fmla="*/ 2147483646 w 533"/>
                  <a:gd name="T47" fmla="*/ 2147483646 h 544"/>
                  <a:gd name="T48" fmla="*/ 2147483646 w 533"/>
                  <a:gd name="T49" fmla="*/ 2147483646 h 544"/>
                  <a:gd name="T50" fmla="*/ 2147483646 w 533"/>
                  <a:gd name="T51" fmla="*/ 2147483646 h 544"/>
                  <a:gd name="T52" fmla="*/ 2147483646 w 533"/>
                  <a:gd name="T53" fmla="*/ 2147483646 h 544"/>
                  <a:gd name="T54" fmla="*/ 2147483646 w 533"/>
                  <a:gd name="T55" fmla="*/ 2147483646 h 544"/>
                  <a:gd name="T56" fmla="*/ 2147483646 w 533"/>
                  <a:gd name="T57" fmla="*/ 2147483646 h 544"/>
                  <a:gd name="T58" fmla="*/ 2147483646 w 533"/>
                  <a:gd name="T59" fmla="*/ 2147483646 h 544"/>
                  <a:gd name="T60" fmla="*/ 2147483646 w 533"/>
                  <a:gd name="T61" fmla="*/ 2147483646 h 544"/>
                  <a:gd name="T62" fmla="*/ 2147483646 w 533"/>
                  <a:gd name="T63" fmla="*/ 2147483646 h 544"/>
                  <a:gd name="T64" fmla="*/ 2147483646 w 533"/>
                  <a:gd name="T65" fmla="*/ 2147483646 h 544"/>
                  <a:gd name="T66" fmla="*/ 2147483646 w 533"/>
                  <a:gd name="T67" fmla="*/ 2147483646 h 544"/>
                  <a:gd name="T68" fmla="*/ 2147483646 w 533"/>
                  <a:gd name="T69" fmla="*/ 2147483646 h 544"/>
                  <a:gd name="T70" fmla="*/ 0 w 533"/>
                  <a:gd name="T71" fmla="*/ 2147483646 h 5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3"/>
                  <a:gd name="T109" fmla="*/ 0 h 544"/>
                  <a:gd name="T110" fmla="*/ 533 w 533"/>
                  <a:gd name="T111" fmla="*/ 544 h 5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3" h="544">
                    <a:moveTo>
                      <a:pt x="0" y="172"/>
                    </a:moveTo>
                    <a:lnTo>
                      <a:pt x="0" y="172"/>
                    </a:lnTo>
                    <a:lnTo>
                      <a:pt x="11" y="197"/>
                    </a:lnTo>
                    <a:lnTo>
                      <a:pt x="30" y="205"/>
                    </a:lnTo>
                    <a:lnTo>
                      <a:pt x="45" y="196"/>
                    </a:lnTo>
                    <a:lnTo>
                      <a:pt x="45" y="218"/>
                    </a:lnTo>
                    <a:lnTo>
                      <a:pt x="56" y="218"/>
                    </a:lnTo>
                    <a:lnTo>
                      <a:pt x="73" y="219"/>
                    </a:lnTo>
                    <a:lnTo>
                      <a:pt x="114" y="200"/>
                    </a:lnTo>
                    <a:lnTo>
                      <a:pt x="118" y="231"/>
                    </a:lnTo>
                    <a:lnTo>
                      <a:pt x="178" y="255"/>
                    </a:lnTo>
                    <a:lnTo>
                      <a:pt x="188" y="291"/>
                    </a:lnTo>
                    <a:lnTo>
                      <a:pt x="211" y="293"/>
                    </a:lnTo>
                    <a:lnTo>
                      <a:pt x="220" y="317"/>
                    </a:lnTo>
                    <a:lnTo>
                      <a:pt x="215" y="345"/>
                    </a:lnTo>
                    <a:lnTo>
                      <a:pt x="218" y="372"/>
                    </a:lnTo>
                    <a:lnTo>
                      <a:pt x="246" y="377"/>
                    </a:lnTo>
                    <a:lnTo>
                      <a:pt x="250" y="396"/>
                    </a:lnTo>
                    <a:lnTo>
                      <a:pt x="264" y="399"/>
                    </a:lnTo>
                    <a:lnTo>
                      <a:pt x="262" y="424"/>
                    </a:lnTo>
                    <a:lnTo>
                      <a:pt x="273" y="424"/>
                    </a:lnTo>
                    <a:lnTo>
                      <a:pt x="275" y="445"/>
                    </a:lnTo>
                    <a:lnTo>
                      <a:pt x="222" y="491"/>
                    </a:lnTo>
                    <a:lnTo>
                      <a:pt x="232" y="488"/>
                    </a:lnTo>
                    <a:lnTo>
                      <a:pt x="273" y="517"/>
                    </a:lnTo>
                    <a:lnTo>
                      <a:pt x="281" y="529"/>
                    </a:lnTo>
                    <a:lnTo>
                      <a:pt x="278" y="543"/>
                    </a:lnTo>
                    <a:lnTo>
                      <a:pt x="343" y="462"/>
                    </a:lnTo>
                    <a:lnTo>
                      <a:pt x="347" y="421"/>
                    </a:lnTo>
                    <a:lnTo>
                      <a:pt x="399" y="384"/>
                    </a:lnTo>
                    <a:lnTo>
                      <a:pt x="432" y="384"/>
                    </a:lnTo>
                    <a:lnTo>
                      <a:pt x="445" y="371"/>
                    </a:lnTo>
                    <a:lnTo>
                      <a:pt x="472" y="310"/>
                    </a:lnTo>
                    <a:lnTo>
                      <a:pt x="475" y="249"/>
                    </a:lnTo>
                    <a:lnTo>
                      <a:pt x="527" y="191"/>
                    </a:lnTo>
                    <a:lnTo>
                      <a:pt x="532" y="166"/>
                    </a:lnTo>
                    <a:lnTo>
                      <a:pt x="524" y="141"/>
                    </a:lnTo>
                    <a:lnTo>
                      <a:pt x="502" y="137"/>
                    </a:lnTo>
                    <a:lnTo>
                      <a:pt x="468" y="111"/>
                    </a:lnTo>
                    <a:lnTo>
                      <a:pt x="401" y="106"/>
                    </a:lnTo>
                    <a:lnTo>
                      <a:pt x="395" y="90"/>
                    </a:lnTo>
                    <a:lnTo>
                      <a:pt x="365" y="78"/>
                    </a:lnTo>
                    <a:lnTo>
                      <a:pt x="352" y="79"/>
                    </a:lnTo>
                    <a:lnTo>
                      <a:pt x="334" y="102"/>
                    </a:lnTo>
                    <a:lnTo>
                      <a:pt x="334" y="94"/>
                    </a:lnTo>
                    <a:lnTo>
                      <a:pt x="305" y="98"/>
                    </a:lnTo>
                    <a:lnTo>
                      <a:pt x="317" y="93"/>
                    </a:lnTo>
                    <a:lnTo>
                      <a:pt x="306" y="75"/>
                    </a:lnTo>
                    <a:lnTo>
                      <a:pt x="327" y="48"/>
                    </a:lnTo>
                    <a:lnTo>
                      <a:pt x="305" y="15"/>
                    </a:lnTo>
                    <a:lnTo>
                      <a:pt x="285" y="41"/>
                    </a:lnTo>
                    <a:lnTo>
                      <a:pt x="265" y="39"/>
                    </a:lnTo>
                    <a:lnTo>
                      <a:pt x="237" y="43"/>
                    </a:lnTo>
                    <a:lnTo>
                      <a:pt x="198" y="49"/>
                    </a:lnTo>
                    <a:lnTo>
                      <a:pt x="191" y="35"/>
                    </a:lnTo>
                    <a:lnTo>
                      <a:pt x="194" y="9"/>
                    </a:lnTo>
                    <a:lnTo>
                      <a:pt x="181" y="0"/>
                    </a:lnTo>
                    <a:lnTo>
                      <a:pt x="147" y="16"/>
                    </a:lnTo>
                    <a:lnTo>
                      <a:pt x="124" y="11"/>
                    </a:lnTo>
                    <a:lnTo>
                      <a:pt x="131" y="37"/>
                    </a:lnTo>
                    <a:lnTo>
                      <a:pt x="144" y="40"/>
                    </a:lnTo>
                    <a:lnTo>
                      <a:pt x="111" y="59"/>
                    </a:lnTo>
                    <a:lnTo>
                      <a:pt x="95" y="52"/>
                    </a:lnTo>
                    <a:lnTo>
                      <a:pt x="87" y="42"/>
                    </a:lnTo>
                    <a:lnTo>
                      <a:pt x="55" y="47"/>
                    </a:lnTo>
                    <a:lnTo>
                      <a:pt x="65" y="61"/>
                    </a:lnTo>
                    <a:lnTo>
                      <a:pt x="52" y="63"/>
                    </a:lnTo>
                    <a:lnTo>
                      <a:pt x="59" y="87"/>
                    </a:lnTo>
                    <a:lnTo>
                      <a:pt x="53" y="126"/>
                    </a:lnTo>
                    <a:lnTo>
                      <a:pt x="19" y="140"/>
                    </a:lnTo>
                    <a:lnTo>
                      <a:pt x="0" y="172"/>
                    </a:lnTo>
                  </a:path>
                </a:pathLst>
              </a:custGeom>
              <a:solidFill>
                <a:srgbClr val="FF0000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46" name="Rectángulo 113">
                <a:extLst>
                  <a:ext uri="{FF2B5EF4-FFF2-40B4-BE49-F238E27FC236}">
                    <a16:creationId xmlns:a16="http://schemas.microsoft.com/office/drawing/2014/main" id="{52712493-E15B-962B-C313-7CE868818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9396" y="2563446"/>
                <a:ext cx="31680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EC" altLang="en-US" sz="2000" b="1" u="sng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Rectángulo 112">
              <a:extLst>
                <a:ext uri="{FF2B5EF4-FFF2-40B4-BE49-F238E27FC236}">
                  <a16:creationId xmlns:a16="http://schemas.microsoft.com/office/drawing/2014/main" id="{BF1EE844-1B1A-4AA3-25E5-0A31D173D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14450"/>
              <a:ext cx="316865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EC" altLang="en-US" sz="4800">
                <a:solidFill>
                  <a:srgbClr val="000000"/>
                </a:solidFill>
              </a:endParaRPr>
            </a:p>
          </p:txBody>
        </p:sp>
        <p:sp>
          <p:nvSpPr>
            <p:cNvPr id="35" name="Rectángulo 110">
              <a:extLst>
                <a:ext uri="{FF2B5EF4-FFF2-40B4-BE49-F238E27FC236}">
                  <a16:creationId xmlns:a16="http://schemas.microsoft.com/office/drawing/2014/main" id="{2F4F4FCD-E0C2-FDBC-4584-10157960E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963" y="2201863"/>
              <a:ext cx="3167062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EC" altLang="en-US" sz="4800">
                <a:solidFill>
                  <a:srgbClr val="000000"/>
                </a:solidFill>
              </a:endParaRPr>
            </a:p>
          </p:txBody>
        </p:sp>
        <p:sp>
          <p:nvSpPr>
            <p:cNvPr id="36" name="Rectángulo 103">
              <a:extLst>
                <a:ext uri="{FF2B5EF4-FFF2-40B4-BE49-F238E27FC236}">
                  <a16:creationId xmlns:a16="http://schemas.microsoft.com/office/drawing/2014/main" id="{1741559C-494D-2DB6-530F-5745F808C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713" y="3341688"/>
              <a:ext cx="316865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EC" altLang="en-US" sz="4800">
                <a:solidFill>
                  <a:srgbClr val="000000"/>
                </a:solidFill>
              </a:endParaRP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C1D0B32A-C038-C052-075D-4301B13928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188" y="3733800"/>
              <a:ext cx="4899025" cy="2882900"/>
              <a:chOff x="1499719" y="3734392"/>
              <a:chExt cx="4899008" cy="2882167"/>
            </a:xfrm>
          </p:grpSpPr>
          <p:sp>
            <p:nvSpPr>
              <p:cNvPr id="38" name="Rectángulo 148">
                <a:extLst>
                  <a:ext uri="{FF2B5EF4-FFF2-40B4-BE49-F238E27FC236}">
                    <a16:creationId xmlns:a16="http://schemas.microsoft.com/office/drawing/2014/main" id="{FB8353CA-9200-B7FA-43B9-23A91FDBA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719" y="4655209"/>
                <a:ext cx="316802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s-EC" altLang="en-US" sz="4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9" name="Grupo 11">
                <a:extLst>
                  <a:ext uri="{FF2B5EF4-FFF2-40B4-BE49-F238E27FC236}">
                    <a16:creationId xmlns:a16="http://schemas.microsoft.com/office/drawing/2014/main" id="{D5FDC562-4DC5-E70E-CCE2-EC5945A58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2964" y="3734392"/>
                <a:ext cx="1185763" cy="2882167"/>
                <a:chOff x="5212964" y="3734392"/>
                <a:chExt cx="1185763" cy="2882167"/>
              </a:xfrm>
            </p:grpSpPr>
            <p:sp>
              <p:nvSpPr>
                <p:cNvPr id="40" name="Freeform 193">
                  <a:extLst>
                    <a:ext uri="{FF2B5EF4-FFF2-40B4-BE49-F238E27FC236}">
                      <a16:creationId xmlns:a16="http://schemas.microsoft.com/office/drawing/2014/main" id="{0A13A9D5-E223-B228-3564-8E538AC4F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2964" y="4185531"/>
                  <a:ext cx="447080" cy="2431028"/>
                </a:xfrm>
                <a:custGeom>
                  <a:avLst/>
                  <a:gdLst>
                    <a:gd name="T0" fmla="*/ 0 w 115"/>
                    <a:gd name="T1" fmla="*/ 2147483646 h 571"/>
                    <a:gd name="T2" fmla="*/ 0 w 115"/>
                    <a:gd name="T3" fmla="*/ 2147483646 h 571"/>
                    <a:gd name="T4" fmla="*/ 2147483646 w 115"/>
                    <a:gd name="T5" fmla="*/ 2147483646 h 571"/>
                    <a:gd name="T6" fmla="*/ 2147483646 w 115"/>
                    <a:gd name="T7" fmla="*/ 2147483646 h 571"/>
                    <a:gd name="T8" fmla="*/ 2147483646 w 115"/>
                    <a:gd name="T9" fmla="*/ 2147483646 h 571"/>
                    <a:gd name="T10" fmla="*/ 2147483646 w 115"/>
                    <a:gd name="T11" fmla="*/ 2147483646 h 571"/>
                    <a:gd name="T12" fmla="*/ 2147483646 w 115"/>
                    <a:gd name="T13" fmla="*/ 2147483646 h 571"/>
                    <a:gd name="T14" fmla="*/ 2147483646 w 115"/>
                    <a:gd name="T15" fmla="*/ 2147483646 h 571"/>
                    <a:gd name="T16" fmla="*/ 2147483646 w 115"/>
                    <a:gd name="T17" fmla="*/ 2147483646 h 571"/>
                    <a:gd name="T18" fmla="*/ 2147483646 w 115"/>
                    <a:gd name="T19" fmla="*/ 2147483646 h 571"/>
                    <a:gd name="T20" fmla="*/ 2147483646 w 115"/>
                    <a:gd name="T21" fmla="*/ 2147483646 h 571"/>
                    <a:gd name="T22" fmla="*/ 2147483646 w 115"/>
                    <a:gd name="T23" fmla="*/ 2147483646 h 571"/>
                    <a:gd name="T24" fmla="*/ 2147483646 w 115"/>
                    <a:gd name="T25" fmla="*/ 2147483646 h 571"/>
                    <a:gd name="T26" fmla="*/ 2147483646 w 115"/>
                    <a:gd name="T27" fmla="*/ 0 h 571"/>
                    <a:gd name="T28" fmla="*/ 2147483646 w 115"/>
                    <a:gd name="T29" fmla="*/ 2147483646 h 571"/>
                    <a:gd name="T30" fmla="*/ 2147483646 w 115"/>
                    <a:gd name="T31" fmla="*/ 2147483646 h 571"/>
                    <a:gd name="T32" fmla="*/ 2147483646 w 115"/>
                    <a:gd name="T33" fmla="*/ 2147483646 h 571"/>
                    <a:gd name="T34" fmla="*/ 2147483646 w 115"/>
                    <a:gd name="T35" fmla="*/ 2147483646 h 571"/>
                    <a:gd name="T36" fmla="*/ 2147483646 w 115"/>
                    <a:gd name="T37" fmla="*/ 2147483646 h 571"/>
                    <a:gd name="T38" fmla="*/ 2147483646 w 115"/>
                    <a:gd name="T39" fmla="*/ 2147483646 h 571"/>
                    <a:gd name="T40" fmla="*/ 2147483646 w 115"/>
                    <a:gd name="T41" fmla="*/ 2147483646 h 571"/>
                    <a:gd name="T42" fmla="*/ 2147483646 w 115"/>
                    <a:gd name="T43" fmla="*/ 2147483646 h 571"/>
                    <a:gd name="T44" fmla="*/ 2147483646 w 115"/>
                    <a:gd name="T45" fmla="*/ 2147483646 h 571"/>
                    <a:gd name="T46" fmla="*/ 2147483646 w 115"/>
                    <a:gd name="T47" fmla="*/ 2147483646 h 571"/>
                    <a:gd name="T48" fmla="*/ 2147483646 w 115"/>
                    <a:gd name="T49" fmla="*/ 2147483646 h 571"/>
                    <a:gd name="T50" fmla="*/ 2147483646 w 115"/>
                    <a:gd name="T51" fmla="*/ 2147483646 h 571"/>
                    <a:gd name="T52" fmla="*/ 2147483646 w 115"/>
                    <a:gd name="T53" fmla="*/ 2147483646 h 571"/>
                    <a:gd name="T54" fmla="*/ 2147483646 w 115"/>
                    <a:gd name="T55" fmla="*/ 2147483646 h 571"/>
                    <a:gd name="T56" fmla="*/ 2147483646 w 115"/>
                    <a:gd name="T57" fmla="*/ 2147483646 h 571"/>
                    <a:gd name="T58" fmla="*/ 2147483646 w 115"/>
                    <a:gd name="T59" fmla="*/ 2147483646 h 571"/>
                    <a:gd name="T60" fmla="*/ 2147483646 w 115"/>
                    <a:gd name="T61" fmla="*/ 2147483646 h 571"/>
                    <a:gd name="T62" fmla="*/ 2147483646 w 115"/>
                    <a:gd name="T63" fmla="*/ 2147483646 h 571"/>
                    <a:gd name="T64" fmla="*/ 2147483646 w 115"/>
                    <a:gd name="T65" fmla="*/ 2147483646 h 571"/>
                    <a:gd name="T66" fmla="*/ 2147483646 w 115"/>
                    <a:gd name="T67" fmla="*/ 2147483646 h 571"/>
                    <a:gd name="T68" fmla="*/ 2147483646 w 115"/>
                    <a:gd name="T69" fmla="*/ 2147483646 h 571"/>
                    <a:gd name="T70" fmla="*/ 2147483646 w 115"/>
                    <a:gd name="T71" fmla="*/ 2147483646 h 571"/>
                    <a:gd name="T72" fmla="*/ 2147483646 w 115"/>
                    <a:gd name="T73" fmla="*/ 2147483646 h 571"/>
                    <a:gd name="T74" fmla="*/ 2147483646 w 115"/>
                    <a:gd name="T75" fmla="*/ 2147483646 h 571"/>
                    <a:gd name="T76" fmla="*/ 2147483646 w 115"/>
                    <a:gd name="T77" fmla="*/ 2147483646 h 571"/>
                    <a:gd name="T78" fmla="*/ 2147483646 w 115"/>
                    <a:gd name="T79" fmla="*/ 2147483646 h 571"/>
                    <a:gd name="T80" fmla="*/ 2147483646 w 115"/>
                    <a:gd name="T81" fmla="*/ 2147483646 h 571"/>
                    <a:gd name="T82" fmla="*/ 2147483646 w 115"/>
                    <a:gd name="T83" fmla="*/ 2147483646 h 571"/>
                    <a:gd name="T84" fmla="*/ 2147483646 w 115"/>
                    <a:gd name="T85" fmla="*/ 2147483646 h 571"/>
                    <a:gd name="T86" fmla="*/ 2147483646 w 115"/>
                    <a:gd name="T87" fmla="*/ 2147483646 h 571"/>
                    <a:gd name="T88" fmla="*/ 2147483646 w 115"/>
                    <a:gd name="T89" fmla="*/ 2147483646 h 571"/>
                    <a:gd name="T90" fmla="*/ 2147483646 w 115"/>
                    <a:gd name="T91" fmla="*/ 2147483646 h 571"/>
                    <a:gd name="T92" fmla="*/ 2147483646 w 115"/>
                    <a:gd name="T93" fmla="*/ 2147483646 h 571"/>
                    <a:gd name="T94" fmla="*/ 2147483646 w 115"/>
                    <a:gd name="T95" fmla="*/ 2147483646 h 571"/>
                    <a:gd name="T96" fmla="*/ 0 w 115"/>
                    <a:gd name="T97" fmla="*/ 2147483646 h 571"/>
                    <a:gd name="T98" fmla="*/ 0 w 115"/>
                    <a:gd name="T99" fmla="*/ 2147483646 h 57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5"/>
                    <a:gd name="T151" fmla="*/ 0 h 571"/>
                    <a:gd name="T152" fmla="*/ 115 w 115"/>
                    <a:gd name="T153" fmla="*/ 571 h 57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5" h="571">
                      <a:moveTo>
                        <a:pt x="0" y="445"/>
                      </a:moveTo>
                      <a:lnTo>
                        <a:pt x="0" y="445"/>
                      </a:lnTo>
                      <a:lnTo>
                        <a:pt x="9" y="430"/>
                      </a:lnTo>
                      <a:lnTo>
                        <a:pt x="24" y="441"/>
                      </a:lnTo>
                      <a:lnTo>
                        <a:pt x="39" y="412"/>
                      </a:lnTo>
                      <a:lnTo>
                        <a:pt x="33" y="400"/>
                      </a:lnTo>
                      <a:lnTo>
                        <a:pt x="45" y="360"/>
                      </a:lnTo>
                      <a:lnTo>
                        <a:pt x="24" y="357"/>
                      </a:lnTo>
                      <a:lnTo>
                        <a:pt x="27" y="292"/>
                      </a:lnTo>
                      <a:lnTo>
                        <a:pt x="55" y="224"/>
                      </a:lnTo>
                      <a:lnTo>
                        <a:pt x="54" y="166"/>
                      </a:lnTo>
                      <a:lnTo>
                        <a:pt x="74" y="58"/>
                      </a:lnTo>
                      <a:lnTo>
                        <a:pt x="68" y="9"/>
                      </a:lnTo>
                      <a:lnTo>
                        <a:pt x="81" y="0"/>
                      </a:lnTo>
                      <a:lnTo>
                        <a:pt x="96" y="25"/>
                      </a:lnTo>
                      <a:lnTo>
                        <a:pt x="104" y="75"/>
                      </a:lnTo>
                      <a:lnTo>
                        <a:pt x="114" y="76"/>
                      </a:lnTo>
                      <a:lnTo>
                        <a:pt x="112" y="93"/>
                      </a:lnTo>
                      <a:lnTo>
                        <a:pt x="97" y="100"/>
                      </a:lnTo>
                      <a:lnTo>
                        <a:pt x="98" y="134"/>
                      </a:lnTo>
                      <a:lnTo>
                        <a:pt x="81" y="152"/>
                      </a:lnTo>
                      <a:lnTo>
                        <a:pt x="69" y="199"/>
                      </a:lnTo>
                      <a:lnTo>
                        <a:pt x="78" y="243"/>
                      </a:lnTo>
                      <a:lnTo>
                        <a:pt x="61" y="281"/>
                      </a:lnTo>
                      <a:lnTo>
                        <a:pt x="48" y="374"/>
                      </a:lnTo>
                      <a:lnTo>
                        <a:pt x="58" y="409"/>
                      </a:lnTo>
                      <a:lnTo>
                        <a:pt x="49" y="412"/>
                      </a:lnTo>
                      <a:lnTo>
                        <a:pt x="53" y="442"/>
                      </a:lnTo>
                      <a:lnTo>
                        <a:pt x="30" y="505"/>
                      </a:lnTo>
                      <a:lnTo>
                        <a:pt x="33" y="516"/>
                      </a:lnTo>
                      <a:lnTo>
                        <a:pt x="44" y="512"/>
                      </a:lnTo>
                      <a:lnTo>
                        <a:pt x="48" y="536"/>
                      </a:lnTo>
                      <a:lnTo>
                        <a:pt x="98" y="541"/>
                      </a:lnTo>
                      <a:lnTo>
                        <a:pt x="65" y="551"/>
                      </a:lnTo>
                      <a:lnTo>
                        <a:pt x="61" y="570"/>
                      </a:lnTo>
                      <a:lnTo>
                        <a:pt x="46" y="565"/>
                      </a:lnTo>
                      <a:lnTo>
                        <a:pt x="62" y="553"/>
                      </a:lnTo>
                      <a:lnTo>
                        <a:pt x="38" y="548"/>
                      </a:lnTo>
                      <a:lnTo>
                        <a:pt x="35" y="527"/>
                      </a:lnTo>
                      <a:lnTo>
                        <a:pt x="29" y="537"/>
                      </a:lnTo>
                      <a:lnTo>
                        <a:pt x="20" y="518"/>
                      </a:lnTo>
                      <a:lnTo>
                        <a:pt x="25" y="513"/>
                      </a:lnTo>
                      <a:lnTo>
                        <a:pt x="14" y="504"/>
                      </a:lnTo>
                      <a:lnTo>
                        <a:pt x="24" y="494"/>
                      </a:lnTo>
                      <a:lnTo>
                        <a:pt x="15" y="466"/>
                      </a:lnTo>
                      <a:lnTo>
                        <a:pt x="32" y="469"/>
                      </a:lnTo>
                      <a:lnTo>
                        <a:pt x="15" y="455"/>
                      </a:lnTo>
                      <a:lnTo>
                        <a:pt x="19" y="444"/>
                      </a:lnTo>
                      <a:lnTo>
                        <a:pt x="0" y="445"/>
                      </a:lnTo>
                    </a:path>
                  </a:pathLst>
                </a:custGeom>
                <a:solidFill>
                  <a:srgbClr val="059B47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41" name="Freeform 188">
                  <a:extLst>
                    <a:ext uri="{FF2B5EF4-FFF2-40B4-BE49-F238E27FC236}">
                      <a16:creationId xmlns:a16="http://schemas.microsoft.com/office/drawing/2014/main" id="{0B3A6F7E-9F32-8B5C-20B8-6844096A1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6623" y="4453908"/>
                  <a:ext cx="1049666" cy="2047853"/>
                </a:xfrm>
                <a:custGeom>
                  <a:avLst/>
                  <a:gdLst>
                    <a:gd name="T0" fmla="*/ 0 w 270"/>
                    <a:gd name="T1" fmla="*/ 2147483646 h 481"/>
                    <a:gd name="T2" fmla="*/ 0 w 270"/>
                    <a:gd name="T3" fmla="*/ 2147483646 h 481"/>
                    <a:gd name="T4" fmla="*/ 2147483646 w 270"/>
                    <a:gd name="T5" fmla="*/ 2147483646 h 481"/>
                    <a:gd name="T6" fmla="*/ 2147483646 w 270"/>
                    <a:gd name="T7" fmla="*/ 2147483646 h 481"/>
                    <a:gd name="T8" fmla="*/ 2147483646 w 270"/>
                    <a:gd name="T9" fmla="*/ 2147483646 h 481"/>
                    <a:gd name="T10" fmla="*/ 2147483646 w 270"/>
                    <a:gd name="T11" fmla="*/ 2147483646 h 481"/>
                    <a:gd name="T12" fmla="*/ 2147483646 w 270"/>
                    <a:gd name="T13" fmla="*/ 2147483646 h 481"/>
                    <a:gd name="T14" fmla="*/ 2147483646 w 270"/>
                    <a:gd name="T15" fmla="*/ 2147483646 h 481"/>
                    <a:gd name="T16" fmla="*/ 2147483646 w 270"/>
                    <a:gd name="T17" fmla="*/ 2147483646 h 481"/>
                    <a:gd name="T18" fmla="*/ 2147483646 w 270"/>
                    <a:gd name="T19" fmla="*/ 2147483646 h 481"/>
                    <a:gd name="T20" fmla="*/ 2147483646 w 270"/>
                    <a:gd name="T21" fmla="*/ 2147483646 h 481"/>
                    <a:gd name="T22" fmla="*/ 2147483646 w 270"/>
                    <a:gd name="T23" fmla="*/ 2147483646 h 481"/>
                    <a:gd name="T24" fmla="*/ 2147483646 w 270"/>
                    <a:gd name="T25" fmla="*/ 2147483646 h 481"/>
                    <a:gd name="T26" fmla="*/ 2147483646 w 270"/>
                    <a:gd name="T27" fmla="*/ 2147483646 h 481"/>
                    <a:gd name="T28" fmla="*/ 2147483646 w 270"/>
                    <a:gd name="T29" fmla="*/ 2147483646 h 481"/>
                    <a:gd name="T30" fmla="*/ 2147483646 w 270"/>
                    <a:gd name="T31" fmla="*/ 2147483646 h 481"/>
                    <a:gd name="T32" fmla="*/ 2147483646 w 270"/>
                    <a:gd name="T33" fmla="*/ 2147483646 h 481"/>
                    <a:gd name="T34" fmla="*/ 2147483646 w 270"/>
                    <a:gd name="T35" fmla="*/ 2147483646 h 481"/>
                    <a:gd name="T36" fmla="*/ 2147483646 w 270"/>
                    <a:gd name="T37" fmla="*/ 2147483646 h 481"/>
                    <a:gd name="T38" fmla="*/ 2147483646 w 270"/>
                    <a:gd name="T39" fmla="*/ 2147483646 h 481"/>
                    <a:gd name="T40" fmla="*/ 2147483646 w 270"/>
                    <a:gd name="T41" fmla="*/ 2147483646 h 481"/>
                    <a:gd name="T42" fmla="*/ 2147483646 w 270"/>
                    <a:gd name="T43" fmla="*/ 2147483646 h 481"/>
                    <a:gd name="T44" fmla="*/ 2147483646 w 270"/>
                    <a:gd name="T45" fmla="*/ 2147483646 h 481"/>
                    <a:gd name="T46" fmla="*/ 2147483646 w 270"/>
                    <a:gd name="T47" fmla="*/ 2147483646 h 481"/>
                    <a:gd name="T48" fmla="*/ 2147483646 w 270"/>
                    <a:gd name="T49" fmla="*/ 2147483646 h 481"/>
                    <a:gd name="T50" fmla="*/ 2147483646 w 270"/>
                    <a:gd name="T51" fmla="*/ 2147483646 h 481"/>
                    <a:gd name="T52" fmla="*/ 2147483646 w 270"/>
                    <a:gd name="T53" fmla="*/ 2147483646 h 481"/>
                    <a:gd name="T54" fmla="*/ 2147483646 w 270"/>
                    <a:gd name="T55" fmla="*/ 2147483646 h 481"/>
                    <a:gd name="T56" fmla="*/ 2147483646 w 270"/>
                    <a:gd name="T57" fmla="*/ 2147483646 h 481"/>
                    <a:gd name="T58" fmla="*/ 2147483646 w 270"/>
                    <a:gd name="T59" fmla="*/ 2147483646 h 481"/>
                    <a:gd name="T60" fmla="*/ 2147483646 w 270"/>
                    <a:gd name="T61" fmla="*/ 2147483646 h 481"/>
                    <a:gd name="T62" fmla="*/ 2147483646 w 270"/>
                    <a:gd name="T63" fmla="*/ 2147483646 h 481"/>
                    <a:gd name="T64" fmla="*/ 2147483646 w 270"/>
                    <a:gd name="T65" fmla="*/ 2147483646 h 481"/>
                    <a:gd name="T66" fmla="*/ 2147483646 w 270"/>
                    <a:gd name="T67" fmla="*/ 2147483646 h 481"/>
                    <a:gd name="T68" fmla="*/ 2147483646 w 270"/>
                    <a:gd name="T69" fmla="*/ 2147483646 h 481"/>
                    <a:gd name="T70" fmla="*/ 2147483646 w 270"/>
                    <a:gd name="T71" fmla="*/ 0 h 481"/>
                    <a:gd name="T72" fmla="*/ 2147483646 w 270"/>
                    <a:gd name="T73" fmla="*/ 2147483646 h 481"/>
                    <a:gd name="T74" fmla="*/ 2147483646 w 270"/>
                    <a:gd name="T75" fmla="*/ 2147483646 h 481"/>
                    <a:gd name="T76" fmla="*/ 2147483646 w 270"/>
                    <a:gd name="T77" fmla="*/ 2147483646 h 481"/>
                    <a:gd name="T78" fmla="*/ 2147483646 w 270"/>
                    <a:gd name="T79" fmla="*/ 2147483646 h 481"/>
                    <a:gd name="T80" fmla="*/ 2147483646 w 270"/>
                    <a:gd name="T81" fmla="*/ 2147483646 h 481"/>
                    <a:gd name="T82" fmla="*/ 2147483646 w 270"/>
                    <a:gd name="T83" fmla="*/ 2147483646 h 481"/>
                    <a:gd name="T84" fmla="*/ 2147483646 w 270"/>
                    <a:gd name="T85" fmla="*/ 2147483646 h 481"/>
                    <a:gd name="T86" fmla="*/ 2147483646 w 270"/>
                    <a:gd name="T87" fmla="*/ 2147483646 h 481"/>
                    <a:gd name="T88" fmla="*/ 2147483646 w 270"/>
                    <a:gd name="T89" fmla="*/ 2147483646 h 481"/>
                    <a:gd name="T90" fmla="*/ 2147483646 w 270"/>
                    <a:gd name="T91" fmla="*/ 2147483646 h 481"/>
                    <a:gd name="T92" fmla="*/ 2147483646 w 270"/>
                    <a:gd name="T93" fmla="*/ 2147483646 h 481"/>
                    <a:gd name="T94" fmla="*/ 2147483646 w 270"/>
                    <a:gd name="T95" fmla="*/ 2147483646 h 481"/>
                    <a:gd name="T96" fmla="*/ 0 w 270"/>
                    <a:gd name="T97" fmla="*/ 2147483646 h 481"/>
                    <a:gd name="T98" fmla="*/ 0 w 270"/>
                    <a:gd name="T99" fmla="*/ 2147483646 h 4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70"/>
                    <a:gd name="T151" fmla="*/ 0 h 481"/>
                    <a:gd name="T152" fmla="*/ 270 w 270"/>
                    <a:gd name="T153" fmla="*/ 481 h 48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70" h="481">
                      <a:moveTo>
                        <a:pt x="0" y="444"/>
                      </a:moveTo>
                      <a:lnTo>
                        <a:pt x="0" y="444"/>
                      </a:lnTo>
                      <a:lnTo>
                        <a:pt x="3" y="455"/>
                      </a:lnTo>
                      <a:lnTo>
                        <a:pt x="14" y="451"/>
                      </a:lnTo>
                      <a:lnTo>
                        <a:pt x="18" y="475"/>
                      </a:lnTo>
                      <a:lnTo>
                        <a:pt x="68" y="480"/>
                      </a:lnTo>
                      <a:lnTo>
                        <a:pt x="54" y="468"/>
                      </a:lnTo>
                      <a:lnTo>
                        <a:pt x="64" y="435"/>
                      </a:lnTo>
                      <a:lnTo>
                        <a:pt x="74" y="442"/>
                      </a:lnTo>
                      <a:lnTo>
                        <a:pt x="105" y="396"/>
                      </a:lnTo>
                      <a:lnTo>
                        <a:pt x="81" y="370"/>
                      </a:lnTo>
                      <a:lnTo>
                        <a:pt x="108" y="354"/>
                      </a:lnTo>
                      <a:lnTo>
                        <a:pt x="112" y="331"/>
                      </a:lnTo>
                      <a:lnTo>
                        <a:pt x="124" y="320"/>
                      </a:lnTo>
                      <a:lnTo>
                        <a:pt x="113" y="316"/>
                      </a:lnTo>
                      <a:lnTo>
                        <a:pt x="134" y="316"/>
                      </a:lnTo>
                      <a:lnTo>
                        <a:pt x="131" y="305"/>
                      </a:lnTo>
                      <a:lnTo>
                        <a:pt x="122" y="312"/>
                      </a:lnTo>
                      <a:lnTo>
                        <a:pt x="113" y="304"/>
                      </a:lnTo>
                      <a:lnTo>
                        <a:pt x="112" y="287"/>
                      </a:lnTo>
                      <a:lnTo>
                        <a:pt x="149" y="288"/>
                      </a:lnTo>
                      <a:lnTo>
                        <a:pt x="152" y="253"/>
                      </a:lnTo>
                      <a:lnTo>
                        <a:pt x="210" y="247"/>
                      </a:lnTo>
                      <a:lnTo>
                        <a:pt x="227" y="223"/>
                      </a:lnTo>
                      <a:lnTo>
                        <a:pt x="204" y="178"/>
                      </a:lnTo>
                      <a:lnTo>
                        <a:pt x="216" y="122"/>
                      </a:lnTo>
                      <a:lnTo>
                        <a:pt x="269" y="76"/>
                      </a:lnTo>
                      <a:lnTo>
                        <a:pt x="267" y="55"/>
                      </a:lnTo>
                      <a:lnTo>
                        <a:pt x="256" y="55"/>
                      </a:lnTo>
                      <a:lnTo>
                        <a:pt x="242" y="79"/>
                      </a:lnTo>
                      <a:lnTo>
                        <a:pt x="205" y="78"/>
                      </a:lnTo>
                      <a:lnTo>
                        <a:pt x="213" y="50"/>
                      </a:lnTo>
                      <a:lnTo>
                        <a:pt x="147" y="7"/>
                      </a:lnTo>
                      <a:lnTo>
                        <a:pt x="125" y="3"/>
                      </a:lnTo>
                      <a:lnTo>
                        <a:pt x="123" y="12"/>
                      </a:lnTo>
                      <a:lnTo>
                        <a:pt x="98" y="0"/>
                      </a:lnTo>
                      <a:lnTo>
                        <a:pt x="84" y="15"/>
                      </a:lnTo>
                      <a:lnTo>
                        <a:pt x="82" y="32"/>
                      </a:lnTo>
                      <a:lnTo>
                        <a:pt x="67" y="39"/>
                      </a:lnTo>
                      <a:lnTo>
                        <a:pt x="68" y="73"/>
                      </a:lnTo>
                      <a:lnTo>
                        <a:pt x="51" y="91"/>
                      </a:lnTo>
                      <a:lnTo>
                        <a:pt x="39" y="138"/>
                      </a:lnTo>
                      <a:lnTo>
                        <a:pt x="48" y="182"/>
                      </a:lnTo>
                      <a:lnTo>
                        <a:pt x="31" y="220"/>
                      </a:lnTo>
                      <a:lnTo>
                        <a:pt x="18" y="313"/>
                      </a:lnTo>
                      <a:lnTo>
                        <a:pt x="28" y="348"/>
                      </a:lnTo>
                      <a:lnTo>
                        <a:pt x="19" y="351"/>
                      </a:lnTo>
                      <a:lnTo>
                        <a:pt x="23" y="381"/>
                      </a:lnTo>
                      <a:lnTo>
                        <a:pt x="0" y="444"/>
                      </a:lnTo>
                    </a:path>
                  </a:pathLst>
                </a:custGeom>
                <a:solidFill>
                  <a:srgbClr val="059B47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42" name="Freeform 190">
                  <a:extLst>
                    <a:ext uri="{FF2B5EF4-FFF2-40B4-BE49-F238E27FC236}">
                      <a16:creationId xmlns:a16="http://schemas.microsoft.com/office/drawing/2014/main" id="{E205F292-1AE1-E1CD-82B6-BDFFEABB2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1004" y="3734392"/>
                  <a:ext cx="641462" cy="787636"/>
                </a:xfrm>
                <a:custGeom>
                  <a:avLst/>
                  <a:gdLst>
                    <a:gd name="T0" fmla="*/ 0 w 165"/>
                    <a:gd name="T1" fmla="*/ 2147483646 h 185"/>
                    <a:gd name="T2" fmla="*/ 0 w 165"/>
                    <a:gd name="T3" fmla="*/ 2147483646 h 185"/>
                    <a:gd name="T4" fmla="*/ 2147483646 w 165"/>
                    <a:gd name="T5" fmla="*/ 2147483646 h 185"/>
                    <a:gd name="T6" fmla="*/ 2147483646 w 165"/>
                    <a:gd name="T7" fmla="*/ 2147483646 h 185"/>
                    <a:gd name="T8" fmla="*/ 2147483646 w 165"/>
                    <a:gd name="T9" fmla="*/ 2147483646 h 185"/>
                    <a:gd name="T10" fmla="*/ 2147483646 w 165"/>
                    <a:gd name="T11" fmla="*/ 2147483646 h 185"/>
                    <a:gd name="T12" fmla="*/ 2147483646 w 165"/>
                    <a:gd name="T13" fmla="*/ 2147483646 h 185"/>
                    <a:gd name="T14" fmla="*/ 2147483646 w 165"/>
                    <a:gd name="T15" fmla="*/ 2147483646 h 185"/>
                    <a:gd name="T16" fmla="*/ 2147483646 w 165"/>
                    <a:gd name="T17" fmla="*/ 2147483646 h 185"/>
                    <a:gd name="T18" fmla="*/ 2147483646 w 165"/>
                    <a:gd name="T19" fmla="*/ 2147483646 h 185"/>
                    <a:gd name="T20" fmla="*/ 2147483646 w 165"/>
                    <a:gd name="T21" fmla="*/ 2147483646 h 185"/>
                    <a:gd name="T22" fmla="*/ 2147483646 w 165"/>
                    <a:gd name="T23" fmla="*/ 2147483646 h 185"/>
                    <a:gd name="T24" fmla="*/ 2147483646 w 165"/>
                    <a:gd name="T25" fmla="*/ 2147483646 h 185"/>
                    <a:gd name="T26" fmla="*/ 2147483646 w 165"/>
                    <a:gd name="T27" fmla="*/ 2147483646 h 185"/>
                    <a:gd name="T28" fmla="*/ 2147483646 w 165"/>
                    <a:gd name="T29" fmla="*/ 2147483646 h 185"/>
                    <a:gd name="T30" fmla="*/ 2147483646 w 165"/>
                    <a:gd name="T31" fmla="*/ 2147483646 h 185"/>
                    <a:gd name="T32" fmla="*/ 2147483646 w 165"/>
                    <a:gd name="T33" fmla="*/ 2147483646 h 185"/>
                    <a:gd name="T34" fmla="*/ 2147483646 w 165"/>
                    <a:gd name="T35" fmla="*/ 2147483646 h 185"/>
                    <a:gd name="T36" fmla="*/ 2147483646 w 165"/>
                    <a:gd name="T37" fmla="*/ 2147483646 h 185"/>
                    <a:gd name="T38" fmla="*/ 2147483646 w 165"/>
                    <a:gd name="T39" fmla="*/ 2147483646 h 185"/>
                    <a:gd name="T40" fmla="*/ 2147483646 w 165"/>
                    <a:gd name="T41" fmla="*/ 2147483646 h 185"/>
                    <a:gd name="T42" fmla="*/ 2147483646 w 165"/>
                    <a:gd name="T43" fmla="*/ 2147483646 h 185"/>
                    <a:gd name="T44" fmla="*/ 2147483646 w 165"/>
                    <a:gd name="T45" fmla="*/ 0 h 185"/>
                    <a:gd name="T46" fmla="*/ 2147483646 w 165"/>
                    <a:gd name="T47" fmla="*/ 2147483646 h 185"/>
                    <a:gd name="T48" fmla="*/ 0 w 165"/>
                    <a:gd name="T49" fmla="*/ 2147483646 h 185"/>
                    <a:gd name="T50" fmla="*/ 0 w 165"/>
                    <a:gd name="T51" fmla="*/ 2147483646 h 18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65"/>
                    <a:gd name="T79" fmla="*/ 0 h 185"/>
                    <a:gd name="T80" fmla="*/ 165 w 165"/>
                    <a:gd name="T81" fmla="*/ 185 h 18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65" h="185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3" y="38"/>
                      </a:lnTo>
                      <a:lnTo>
                        <a:pt x="4" y="80"/>
                      </a:lnTo>
                      <a:lnTo>
                        <a:pt x="13" y="84"/>
                      </a:lnTo>
                      <a:lnTo>
                        <a:pt x="9" y="91"/>
                      </a:lnTo>
                      <a:lnTo>
                        <a:pt x="1" y="108"/>
                      </a:lnTo>
                      <a:lnTo>
                        <a:pt x="16" y="133"/>
                      </a:lnTo>
                      <a:lnTo>
                        <a:pt x="24" y="183"/>
                      </a:lnTo>
                      <a:lnTo>
                        <a:pt x="34" y="184"/>
                      </a:lnTo>
                      <a:lnTo>
                        <a:pt x="48" y="169"/>
                      </a:lnTo>
                      <a:lnTo>
                        <a:pt x="73" y="181"/>
                      </a:lnTo>
                      <a:lnTo>
                        <a:pt x="75" y="172"/>
                      </a:lnTo>
                      <a:lnTo>
                        <a:pt x="97" y="176"/>
                      </a:lnTo>
                      <a:lnTo>
                        <a:pt x="106" y="139"/>
                      </a:lnTo>
                      <a:lnTo>
                        <a:pt x="145" y="133"/>
                      </a:lnTo>
                      <a:lnTo>
                        <a:pt x="159" y="145"/>
                      </a:lnTo>
                      <a:lnTo>
                        <a:pt x="164" y="117"/>
                      </a:lnTo>
                      <a:lnTo>
                        <a:pt x="155" y="93"/>
                      </a:lnTo>
                      <a:lnTo>
                        <a:pt x="132" y="91"/>
                      </a:lnTo>
                      <a:lnTo>
                        <a:pt x="122" y="55"/>
                      </a:lnTo>
                      <a:lnTo>
                        <a:pt x="62" y="31"/>
                      </a:lnTo>
                      <a:lnTo>
                        <a:pt x="58" y="0"/>
                      </a:lnTo>
                      <a:lnTo>
                        <a:pt x="17" y="19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059B47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43" name="Freeform 217">
                  <a:extLst>
                    <a:ext uri="{FF2B5EF4-FFF2-40B4-BE49-F238E27FC236}">
                      <a16:creationId xmlns:a16="http://schemas.microsoft.com/office/drawing/2014/main" id="{3301BFF4-E180-9F67-8633-F826A129F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8106" y="4300639"/>
                  <a:ext cx="435418" cy="493868"/>
                </a:xfrm>
                <a:custGeom>
                  <a:avLst/>
                  <a:gdLst>
                    <a:gd name="T0" fmla="*/ 0 w 112"/>
                    <a:gd name="T1" fmla="*/ 2147483646 h 116"/>
                    <a:gd name="T2" fmla="*/ 0 w 112"/>
                    <a:gd name="T3" fmla="*/ 2147483646 h 116"/>
                    <a:gd name="T4" fmla="*/ 2147483646 w 112"/>
                    <a:gd name="T5" fmla="*/ 2147483646 h 116"/>
                    <a:gd name="T6" fmla="*/ 2147483646 w 112"/>
                    <a:gd name="T7" fmla="*/ 0 h 116"/>
                    <a:gd name="T8" fmla="*/ 2147483646 w 112"/>
                    <a:gd name="T9" fmla="*/ 2147483646 h 116"/>
                    <a:gd name="T10" fmla="*/ 2147483646 w 112"/>
                    <a:gd name="T11" fmla="*/ 2147483646 h 116"/>
                    <a:gd name="T12" fmla="*/ 2147483646 w 112"/>
                    <a:gd name="T13" fmla="*/ 2147483646 h 116"/>
                    <a:gd name="T14" fmla="*/ 2147483646 w 112"/>
                    <a:gd name="T15" fmla="*/ 2147483646 h 116"/>
                    <a:gd name="T16" fmla="*/ 2147483646 w 112"/>
                    <a:gd name="T17" fmla="*/ 2147483646 h 116"/>
                    <a:gd name="T18" fmla="*/ 2147483646 w 112"/>
                    <a:gd name="T19" fmla="*/ 2147483646 h 116"/>
                    <a:gd name="T20" fmla="*/ 2147483646 w 112"/>
                    <a:gd name="T21" fmla="*/ 2147483646 h 116"/>
                    <a:gd name="T22" fmla="*/ 2147483646 w 112"/>
                    <a:gd name="T23" fmla="*/ 2147483646 h 116"/>
                    <a:gd name="T24" fmla="*/ 2147483646 w 112"/>
                    <a:gd name="T25" fmla="*/ 2147483646 h 116"/>
                    <a:gd name="T26" fmla="*/ 0 w 112"/>
                    <a:gd name="T27" fmla="*/ 2147483646 h 116"/>
                    <a:gd name="T28" fmla="*/ 0 w 112"/>
                    <a:gd name="T29" fmla="*/ 2147483646 h 1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12"/>
                    <a:gd name="T46" fmla="*/ 0 h 116"/>
                    <a:gd name="T47" fmla="*/ 112 w 112"/>
                    <a:gd name="T48" fmla="*/ 116 h 1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12" h="116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9" y="6"/>
                      </a:lnTo>
                      <a:lnTo>
                        <a:pt x="48" y="0"/>
                      </a:lnTo>
                      <a:lnTo>
                        <a:pt x="62" y="12"/>
                      </a:lnTo>
                      <a:lnTo>
                        <a:pt x="65" y="39"/>
                      </a:lnTo>
                      <a:lnTo>
                        <a:pt x="93" y="44"/>
                      </a:lnTo>
                      <a:lnTo>
                        <a:pt x="97" y="63"/>
                      </a:lnTo>
                      <a:lnTo>
                        <a:pt x="111" y="66"/>
                      </a:lnTo>
                      <a:lnTo>
                        <a:pt x="109" y="91"/>
                      </a:lnTo>
                      <a:lnTo>
                        <a:pt x="95" y="115"/>
                      </a:lnTo>
                      <a:lnTo>
                        <a:pt x="58" y="114"/>
                      </a:lnTo>
                      <a:lnTo>
                        <a:pt x="66" y="86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059B47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44" name="Freeform 221">
                  <a:extLst>
                    <a:ext uri="{FF2B5EF4-FFF2-40B4-BE49-F238E27FC236}">
                      <a16:creationId xmlns:a16="http://schemas.microsoft.com/office/drawing/2014/main" id="{8416A2EB-521C-8849-AB67-264D6CE8D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8815" y="4959900"/>
                  <a:ext cx="279912" cy="315055"/>
                </a:xfrm>
                <a:custGeom>
                  <a:avLst/>
                  <a:gdLst>
                    <a:gd name="T0" fmla="*/ 0 w 72"/>
                    <a:gd name="T1" fmla="*/ 2147483646 h 74"/>
                    <a:gd name="T2" fmla="*/ 0 w 72"/>
                    <a:gd name="T3" fmla="*/ 2147483646 h 74"/>
                    <a:gd name="T4" fmla="*/ 2147483646 w 72"/>
                    <a:gd name="T5" fmla="*/ 2147483646 h 74"/>
                    <a:gd name="T6" fmla="*/ 2147483646 w 72"/>
                    <a:gd name="T7" fmla="*/ 0 h 74"/>
                    <a:gd name="T8" fmla="*/ 2147483646 w 72"/>
                    <a:gd name="T9" fmla="*/ 2147483646 h 74"/>
                    <a:gd name="T10" fmla="*/ 2147483646 w 72"/>
                    <a:gd name="T11" fmla="*/ 2147483646 h 74"/>
                    <a:gd name="T12" fmla="*/ 2147483646 w 72"/>
                    <a:gd name="T13" fmla="*/ 2147483646 h 74"/>
                    <a:gd name="T14" fmla="*/ 2147483646 w 72"/>
                    <a:gd name="T15" fmla="*/ 2147483646 h 74"/>
                    <a:gd name="T16" fmla="*/ 0 w 72"/>
                    <a:gd name="T17" fmla="*/ 2147483646 h 74"/>
                    <a:gd name="T18" fmla="*/ 0 w 72"/>
                    <a:gd name="T19" fmla="*/ 2147483646 h 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"/>
                    <a:gd name="T31" fmla="*/ 0 h 74"/>
                    <a:gd name="T32" fmla="*/ 72 w 72"/>
                    <a:gd name="T33" fmla="*/ 74 h 7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" h="74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12" y="3"/>
                      </a:lnTo>
                      <a:lnTo>
                        <a:pt x="22" y="0"/>
                      </a:lnTo>
                      <a:lnTo>
                        <a:pt x="63" y="29"/>
                      </a:lnTo>
                      <a:lnTo>
                        <a:pt x="71" y="41"/>
                      </a:lnTo>
                      <a:lnTo>
                        <a:pt x="68" y="55"/>
                      </a:lnTo>
                      <a:lnTo>
                        <a:pt x="49" y="73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059B47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s-ES_tradnl"/>
                </a:p>
              </p:txBody>
            </p:sp>
          </p:grpSp>
        </p:grp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B0A26871-C42B-173D-7AE0-C0FA96B98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247" y="1704775"/>
            <a:ext cx="48995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 dirty="0">
                <a:solidFill>
                  <a:srgbClr val="C00000"/>
                </a:solidFill>
              </a:rPr>
              <a:t>654.981.699</a:t>
            </a:r>
            <a:r>
              <a:rPr lang="es-EC" altLang="en-US" sz="5400" b="1" dirty="0">
                <a:solidFill>
                  <a:srgbClr val="C00000"/>
                </a:solidFill>
              </a:rPr>
              <a:t>*</a:t>
            </a:r>
            <a:endParaRPr lang="es-EC" altLang="en-US" sz="7200" b="1" dirty="0">
              <a:solidFill>
                <a:srgbClr val="C00000"/>
              </a:solidFill>
            </a:endParaRPr>
          </a:p>
        </p:txBody>
      </p:sp>
      <p:sp>
        <p:nvSpPr>
          <p:cNvPr id="65" name="Google Shape;116;p3">
            <a:extLst>
              <a:ext uri="{FF2B5EF4-FFF2-40B4-BE49-F238E27FC236}">
                <a16:creationId xmlns:a16="http://schemas.microsoft.com/office/drawing/2014/main" id="{E2F0DCC4-7F27-E248-DA2A-E807C1019784}"/>
              </a:ext>
            </a:extLst>
          </p:cNvPr>
          <p:cNvSpPr txBox="1"/>
          <p:nvPr/>
        </p:nvSpPr>
        <p:spPr>
          <a:xfrm>
            <a:off x="281358" y="498674"/>
            <a:ext cx="74701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8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LATINOAMERICANO </a:t>
            </a:r>
            <a:r>
              <a:rPr lang="es-ES_trad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REGIÓN</a:t>
            </a:r>
          </a:p>
        </p:txBody>
      </p:sp>
      <p:grpSp>
        <p:nvGrpSpPr>
          <p:cNvPr id="66" name="Agrupar 2">
            <a:extLst>
              <a:ext uri="{FF2B5EF4-FFF2-40B4-BE49-F238E27FC236}">
                <a16:creationId xmlns:a16="http://schemas.microsoft.com/office/drawing/2014/main" id="{EA2CC85F-6806-B4D0-B830-8E01CA61462E}"/>
              </a:ext>
            </a:extLst>
          </p:cNvPr>
          <p:cNvGrpSpPr>
            <a:grpSpLocks/>
          </p:cNvGrpSpPr>
          <p:nvPr/>
        </p:nvGrpSpPr>
        <p:grpSpPr bwMode="auto">
          <a:xfrm>
            <a:off x="281358" y="1975677"/>
            <a:ext cx="4497254" cy="1015663"/>
            <a:chOff x="1019827" y="3109217"/>
            <a:chExt cx="4496348" cy="1016319"/>
          </a:xfrm>
        </p:grpSpPr>
        <p:pic>
          <p:nvPicPr>
            <p:cNvPr id="67" name="Imagen 66" descr="1280px-Flag_of_Brazil.svg.png">
              <a:extLst>
                <a:ext uri="{FF2B5EF4-FFF2-40B4-BE49-F238E27FC236}">
                  <a16:creationId xmlns:a16="http://schemas.microsoft.com/office/drawing/2014/main" id="{6E834CEC-853F-E6B1-4D69-3AC318B85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827" y="3211322"/>
              <a:ext cx="1149219" cy="80513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Rectángulo 403">
              <a:extLst>
                <a:ext uri="{FF2B5EF4-FFF2-40B4-BE49-F238E27FC236}">
                  <a16:creationId xmlns:a16="http://schemas.microsoft.com/office/drawing/2014/main" id="{0C70ABF7-5DE2-0EDF-6470-222CF9C0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895" y="3109217"/>
              <a:ext cx="3268280" cy="101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C" altLang="en-US" sz="2000" b="1" dirty="0">
                  <a:solidFill>
                    <a:srgbClr val="373D29"/>
                  </a:solidFill>
                </a:rPr>
                <a:t>Brasil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000" b="1" dirty="0"/>
                <a:t>214.326.223</a:t>
              </a:r>
              <a:endParaRPr lang="es-EC" alt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Agrupar 3">
            <a:extLst>
              <a:ext uri="{FF2B5EF4-FFF2-40B4-BE49-F238E27FC236}">
                <a16:creationId xmlns:a16="http://schemas.microsoft.com/office/drawing/2014/main" id="{D4314993-E233-8F2C-318C-866DE9483B84}"/>
              </a:ext>
            </a:extLst>
          </p:cNvPr>
          <p:cNvGrpSpPr>
            <a:grpSpLocks/>
          </p:cNvGrpSpPr>
          <p:nvPr/>
        </p:nvGrpSpPr>
        <p:grpSpPr bwMode="auto">
          <a:xfrm>
            <a:off x="850590" y="3472272"/>
            <a:ext cx="4511231" cy="1015663"/>
            <a:chOff x="1005853" y="4080991"/>
            <a:chExt cx="4510322" cy="1014139"/>
          </a:xfrm>
        </p:grpSpPr>
        <p:pic>
          <p:nvPicPr>
            <p:cNvPr id="70" name="Imagen 69" descr="imgres.jpg">
              <a:extLst>
                <a:ext uri="{FF2B5EF4-FFF2-40B4-BE49-F238E27FC236}">
                  <a16:creationId xmlns:a16="http://schemas.microsoft.com/office/drawing/2014/main" id="{B2633619-2DD3-946E-37DF-DCE6F01B6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441" r="9439"/>
            <a:stretch/>
          </p:blipFill>
          <p:spPr>
            <a:xfrm>
              <a:off x="1005853" y="4191347"/>
              <a:ext cx="1149220" cy="81271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1" name="Rectángulo 401">
              <a:extLst>
                <a:ext uri="{FF2B5EF4-FFF2-40B4-BE49-F238E27FC236}">
                  <a16:creationId xmlns:a16="http://schemas.microsoft.com/office/drawing/2014/main" id="{37EA076A-C3C7-48F6-F990-BA94E08ED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895" y="4080991"/>
              <a:ext cx="3268280" cy="1014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C" altLang="en-US" sz="2000" b="1" dirty="0">
                  <a:solidFill>
                    <a:srgbClr val="373D29"/>
                  </a:solidFill>
                </a:rPr>
                <a:t>México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000" b="1" dirty="0">
                  <a:solidFill>
                    <a:srgbClr val="FF0000"/>
                  </a:solidFill>
                </a:rPr>
                <a:t>126.705.138</a:t>
              </a:r>
              <a:endParaRPr lang="es-EC" alt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Agrupar 5">
            <a:extLst>
              <a:ext uri="{FF2B5EF4-FFF2-40B4-BE49-F238E27FC236}">
                <a16:creationId xmlns:a16="http://schemas.microsoft.com/office/drawing/2014/main" id="{4D61B9A6-7D26-6E5B-FD0A-5E9C1B824EBC}"/>
              </a:ext>
            </a:extLst>
          </p:cNvPr>
          <p:cNvGrpSpPr>
            <a:grpSpLocks/>
          </p:cNvGrpSpPr>
          <p:nvPr/>
        </p:nvGrpSpPr>
        <p:grpSpPr bwMode="auto">
          <a:xfrm>
            <a:off x="1976808" y="4902326"/>
            <a:ext cx="4467177" cy="1015663"/>
            <a:chOff x="1049898" y="5775566"/>
            <a:chExt cx="4466277" cy="1016320"/>
          </a:xfrm>
        </p:grpSpPr>
        <p:pic>
          <p:nvPicPr>
            <p:cNvPr id="73" name="Imagen 72" descr="2000px-Flag_of_Colombia.svg.png">
              <a:extLst>
                <a:ext uri="{FF2B5EF4-FFF2-40B4-BE49-F238E27FC236}">
                  <a16:creationId xmlns:a16="http://schemas.microsoft.com/office/drawing/2014/main" id="{D4EC16FF-F50F-9819-8456-E42FB8966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545"/>
            <a:stretch/>
          </p:blipFill>
          <p:spPr>
            <a:xfrm>
              <a:off x="1049898" y="5900194"/>
              <a:ext cx="1081947" cy="75800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4" name="Rectángulo 402">
              <a:extLst>
                <a:ext uri="{FF2B5EF4-FFF2-40B4-BE49-F238E27FC236}">
                  <a16:creationId xmlns:a16="http://schemas.microsoft.com/office/drawing/2014/main" id="{B5ECB5C1-4B25-91EC-1E84-652BE02D0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895" y="5775566"/>
              <a:ext cx="3268280" cy="10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C" altLang="en-US" sz="2000" b="1" dirty="0">
                  <a:solidFill>
                    <a:srgbClr val="373D29"/>
                  </a:solidFill>
                </a:rPr>
                <a:t>Colombia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000" b="1" dirty="0"/>
                <a:t>51.516.562</a:t>
              </a:r>
              <a:endParaRPr lang="es-EC" alt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5" name="Rectángulo 74">
            <a:extLst>
              <a:ext uri="{FF2B5EF4-FFF2-40B4-BE49-F238E27FC236}">
                <a16:creationId xmlns:a16="http://schemas.microsoft.com/office/drawing/2014/main" id="{32A62C11-A4E3-B309-8CE9-94E30695D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655" y="6367045"/>
            <a:ext cx="25021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C" altLang="en-US" sz="1600" dirty="0">
                <a:solidFill>
                  <a:srgbClr val="000000"/>
                </a:solidFill>
              </a:rPr>
              <a:t>*BANCO MUNDIAL 2021</a:t>
            </a:r>
            <a:endParaRPr lang="es-EC" altLang="en-US" sz="2400" dirty="0">
              <a:solidFill>
                <a:srgbClr val="000000"/>
              </a:solidFill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22D0771A-0E53-33A7-EB63-D7E7ED008007}"/>
              </a:ext>
            </a:extLst>
          </p:cNvPr>
          <p:cNvSpPr txBox="1"/>
          <p:nvPr/>
        </p:nvSpPr>
        <p:spPr>
          <a:xfrm>
            <a:off x="7477304" y="1592582"/>
            <a:ext cx="3757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1" dirty="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POBLACIÓN LATINOAMÉRICANA</a:t>
            </a:r>
          </a:p>
        </p:txBody>
      </p:sp>
    </p:spTree>
    <p:extLst>
      <p:ext uri="{BB962C8B-B14F-4D97-AF65-F5344CB8AC3E}">
        <p14:creationId xmlns:p14="http://schemas.microsoft.com/office/powerpoint/2010/main" val="29849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822"/>
            <a:ext cx="12192000" cy="685882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0E38A0-26D7-4EB5-9875-89483B63290D}"/>
              </a:ext>
            </a:extLst>
          </p:cNvPr>
          <p:cNvSpPr txBox="1"/>
          <p:nvPr/>
        </p:nvSpPr>
        <p:spPr>
          <a:xfrm>
            <a:off x="878380" y="527685"/>
            <a:ext cx="989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8C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ALCANZANDO EL SIGUIENTE 1%</a:t>
            </a:r>
          </a:p>
        </p:txBody>
      </p:sp>
      <p:grpSp>
        <p:nvGrpSpPr>
          <p:cNvPr id="7" name="Agrupar 1">
            <a:extLst>
              <a:ext uri="{FF2B5EF4-FFF2-40B4-BE49-F238E27FC236}">
                <a16:creationId xmlns:a16="http://schemas.microsoft.com/office/drawing/2014/main" id="{A41FD1A8-4667-213F-399F-90AC81DCAC00}"/>
              </a:ext>
            </a:extLst>
          </p:cNvPr>
          <p:cNvGrpSpPr>
            <a:grpSpLocks/>
          </p:cNvGrpSpPr>
          <p:nvPr/>
        </p:nvGrpSpPr>
        <p:grpSpPr bwMode="auto">
          <a:xfrm>
            <a:off x="2284422" y="5221840"/>
            <a:ext cx="8269287" cy="1116012"/>
            <a:chOff x="995340" y="5575300"/>
            <a:chExt cx="6792278" cy="1116130"/>
          </a:xfrm>
        </p:grpSpPr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38B73815-16DD-D8F8-83BD-6029230D50A1}"/>
                </a:ext>
              </a:extLst>
            </p:cNvPr>
            <p:cNvSpPr/>
            <p:nvPr/>
          </p:nvSpPr>
          <p:spPr>
            <a:xfrm>
              <a:off x="995340" y="5575300"/>
              <a:ext cx="6792278" cy="1116130"/>
            </a:xfrm>
            <a:prstGeom prst="homePlate">
              <a:avLst>
                <a:gd name="adj" fmla="val 263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kumimoji="0" lang="es-EC" sz="4400" i="0" u="none" strike="noStrike" kern="1200" cap="none" spc="0" normalizeH="0" baseline="0" noProof="0" dirty="0">
                  <a:ln>
                    <a:noFill/>
                  </a:ln>
                  <a:solidFill>
                    <a:srgbClr val="E5021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  	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126.705.138</a:t>
              </a:r>
              <a:endParaRPr kumimoji="0" lang="es-EC" sz="4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7327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						</a:t>
              </a:r>
              <a:r>
                <a:rPr kumimoji="0" lang="es-EC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7327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Proyección poblacional Banco Mundial 2021</a:t>
              </a:r>
              <a:endParaRPr kumimoji="0" lang="es-EC" sz="1100" b="0" i="0" u="none" strike="noStrike" kern="1200" cap="none" spc="0" normalizeH="0" baseline="0" noProof="0" dirty="0">
                <a:ln>
                  <a:noFill/>
                </a:ln>
                <a:solidFill>
                  <a:srgbClr val="E502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Agrupar 4">
              <a:extLst>
                <a:ext uri="{FF2B5EF4-FFF2-40B4-BE49-F238E27FC236}">
                  <a16:creationId xmlns:a16="http://schemas.microsoft.com/office/drawing/2014/main" id="{7DD52F94-BB4F-81E0-8C8B-C411DF9F6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6866" y="5675018"/>
              <a:ext cx="4430381" cy="832156"/>
              <a:chOff x="5083797" y="154796"/>
              <a:chExt cx="4430381" cy="832156"/>
            </a:xfrm>
          </p:grpSpPr>
          <p:sp>
            <p:nvSpPr>
              <p:cNvPr id="10" name="Rectángulo 5">
                <a:extLst>
                  <a:ext uri="{FF2B5EF4-FFF2-40B4-BE49-F238E27FC236}">
                    <a16:creationId xmlns:a16="http://schemas.microsoft.com/office/drawing/2014/main" id="{55533216-339E-19C1-147A-492A8AC65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849" y="279065"/>
                <a:ext cx="311032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2732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1" name="Imagen 6">
                <a:extLst>
                  <a:ext uri="{FF2B5EF4-FFF2-40B4-BE49-F238E27FC236}">
                    <a16:creationId xmlns:a16="http://schemas.microsoft.com/office/drawing/2014/main" id="{DE328959-F307-D68D-399C-A03214836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3797" y="154796"/>
                <a:ext cx="587215" cy="832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" name="Agrupar 28">
            <a:extLst>
              <a:ext uri="{FF2B5EF4-FFF2-40B4-BE49-F238E27FC236}">
                <a16:creationId xmlns:a16="http://schemas.microsoft.com/office/drawing/2014/main" id="{236C77F3-592D-F6FA-687C-902DF4BA5EB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55043" y="2148130"/>
            <a:ext cx="2662935" cy="1698626"/>
            <a:chOff x="3099566" y="3975690"/>
            <a:chExt cx="1969521" cy="1116174"/>
          </a:xfrm>
          <a:solidFill>
            <a:srgbClr val="C00000"/>
          </a:solidFill>
        </p:grpSpPr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32F44A1E-A99B-7404-D7D5-998129433751}"/>
                </a:ext>
              </a:extLst>
            </p:cNvPr>
            <p:cNvSpPr/>
            <p:nvPr/>
          </p:nvSpPr>
          <p:spPr>
            <a:xfrm rot="10800000">
              <a:off x="3099566" y="3975690"/>
              <a:ext cx="1969521" cy="1116174"/>
            </a:xfrm>
            <a:prstGeom prst="homePlate">
              <a:avLst>
                <a:gd name="adj" fmla="val 26399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uadroTexto 21">
              <a:extLst>
                <a:ext uri="{FF2B5EF4-FFF2-40B4-BE49-F238E27FC236}">
                  <a16:creationId xmlns:a16="http://schemas.microsoft.com/office/drawing/2014/main" id="{449B7361-ECB8-0D07-BF97-93DA7381C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562528" y="3916358"/>
              <a:ext cx="1043597" cy="122355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Necesitan plantar iglesias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la Región </a:t>
              </a:r>
              <a:endParaRPr kumimoji="0" lang="es-EC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Pentágono 15">
            <a:extLst>
              <a:ext uri="{FF2B5EF4-FFF2-40B4-BE49-F238E27FC236}">
                <a16:creationId xmlns:a16="http://schemas.microsoft.com/office/drawing/2014/main" id="{AE868A14-85B6-BD28-1CB2-B1D8990BACED}"/>
              </a:ext>
            </a:extLst>
          </p:cNvPr>
          <p:cNvSpPr/>
          <p:nvPr/>
        </p:nvSpPr>
        <p:spPr>
          <a:xfrm rot="16200000">
            <a:off x="1243960" y="4211823"/>
            <a:ext cx="2485099" cy="1738366"/>
          </a:xfrm>
          <a:prstGeom prst="homePlate">
            <a:avLst>
              <a:gd name="adj" fmla="val 2515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Alcanzar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A6F6A1E-9FD7-F138-4733-42280F1C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615" y="3014612"/>
            <a:ext cx="1765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MIEMBROS  </a:t>
            </a:r>
            <a:r>
              <a:rPr kumimoji="0" lang="es-EC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cada iglesia plantada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91F1207-0DAE-1E7A-8779-742769147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115" y="4109303"/>
            <a:ext cx="2295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 la población de esta región para alcanzar y bautizar</a:t>
            </a:r>
          </a:p>
        </p:txBody>
      </p:sp>
      <p:pic>
        <p:nvPicPr>
          <p:cNvPr id="19" name="Imagen 18" descr="Heart_Church.png">
            <a:extLst>
              <a:ext uri="{FF2B5EF4-FFF2-40B4-BE49-F238E27FC236}">
                <a16:creationId xmlns:a16="http://schemas.microsoft.com/office/drawing/2014/main" id="{976519FE-BEA2-35EF-54A9-CA582201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45" y="2815786"/>
            <a:ext cx="9413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002158A-2329-07DD-C557-B64A6D52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44" y="4176237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5A6C3B20-688B-ABDA-FEB3-EA70E8605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642" y="4192631"/>
            <a:ext cx="301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1.267,051</a:t>
            </a:r>
            <a:endParaRPr kumimoji="0" lang="es-EC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54D257-A3A8-5990-70DA-15064067A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217" y="2824947"/>
            <a:ext cx="3467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12.670</a:t>
            </a:r>
            <a:endParaRPr kumimoji="0" lang="es-EC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732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DF60B43-67AE-2F23-764E-25FE37A54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615" y="1781557"/>
            <a:ext cx="1765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 MIEMBROS  </a:t>
            </a:r>
            <a:r>
              <a:rPr kumimoji="0" lang="es-EC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cada iglesia plantada</a:t>
            </a:r>
          </a:p>
        </p:txBody>
      </p:sp>
      <p:pic>
        <p:nvPicPr>
          <p:cNvPr id="24" name="Imagen 23" descr="Heart_Church.png">
            <a:extLst>
              <a:ext uri="{FF2B5EF4-FFF2-40B4-BE49-F238E27FC236}">
                <a16:creationId xmlns:a16="http://schemas.microsoft.com/office/drawing/2014/main" id="{68F36C8C-E489-3794-C12E-B372EB5C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45" y="1582731"/>
            <a:ext cx="9413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38F1331-F57F-DD01-C04B-54B8BCC9D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217" y="1591892"/>
            <a:ext cx="3467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25.341</a:t>
            </a:r>
            <a:endParaRPr kumimoji="0" lang="es-EC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732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Imagen 1" descr="imgres.jpg">
            <a:extLst>
              <a:ext uri="{FF2B5EF4-FFF2-40B4-BE49-F238E27FC236}">
                <a16:creationId xmlns:a16="http://schemas.microsoft.com/office/drawing/2014/main" id="{03B42F33-31A5-63BF-21E5-0F80E195FB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41" r="9439"/>
          <a:stretch/>
        </p:blipFill>
        <p:spPr bwMode="auto">
          <a:xfrm>
            <a:off x="6392444" y="5321547"/>
            <a:ext cx="810961" cy="574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7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822"/>
            <a:ext cx="12192000" cy="685882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0E38A0-26D7-4EB5-9875-89483B63290D}"/>
              </a:ext>
            </a:extLst>
          </p:cNvPr>
          <p:cNvSpPr txBox="1"/>
          <p:nvPr/>
        </p:nvSpPr>
        <p:spPr>
          <a:xfrm>
            <a:off x="348409" y="316492"/>
            <a:ext cx="989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ALCANZANDO EL SIGUIENTE 1% </a:t>
            </a:r>
            <a:r>
              <a:rPr lang="es-ES_tradnl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PAÍS</a:t>
            </a:r>
          </a:p>
        </p:txBody>
      </p:sp>
      <p:sp>
        <p:nvSpPr>
          <p:cNvPr id="12" name="Google Shape;116;p3">
            <a:extLst>
              <a:ext uri="{FF2B5EF4-FFF2-40B4-BE49-F238E27FC236}">
                <a16:creationId xmlns:a16="http://schemas.microsoft.com/office/drawing/2014/main" id="{6BC915F8-DED9-74BD-E345-617CA8F57488}"/>
              </a:ext>
            </a:extLst>
          </p:cNvPr>
          <p:cNvSpPr txBox="1"/>
          <p:nvPr/>
        </p:nvSpPr>
        <p:spPr>
          <a:xfrm>
            <a:off x="615560" y="1074097"/>
            <a:ext cx="57699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 sz="2800" b="1" dirty="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A1AE432-7D25-1590-B0EF-2500420E237E}"/>
              </a:ext>
            </a:extLst>
          </p:cNvPr>
          <p:cNvGrpSpPr/>
          <p:nvPr/>
        </p:nvGrpSpPr>
        <p:grpSpPr>
          <a:xfrm>
            <a:off x="0" y="2337168"/>
            <a:ext cx="11756549" cy="2182842"/>
            <a:chOff x="435451" y="4619254"/>
            <a:chExt cx="11756549" cy="2182842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5FAF1468-94AE-1B1A-0F6E-694A8F119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2392"/>
            <a:stretch/>
          </p:blipFill>
          <p:spPr>
            <a:xfrm>
              <a:off x="435451" y="4619254"/>
              <a:ext cx="11756549" cy="2182842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AAE8216E-8735-7D67-4777-89F3D30231BF}"/>
                </a:ext>
              </a:extLst>
            </p:cNvPr>
            <p:cNvSpPr/>
            <p:nvPr/>
          </p:nvSpPr>
          <p:spPr>
            <a:xfrm>
              <a:off x="3191610" y="5225767"/>
              <a:ext cx="1538926" cy="1080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44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0.01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5CFF4B8-DDF1-11E2-5245-1AD1EF28855C}"/>
                </a:ext>
              </a:extLst>
            </p:cNvPr>
            <p:cNvSpPr/>
            <p:nvPr/>
          </p:nvSpPr>
          <p:spPr>
            <a:xfrm>
              <a:off x="10260779" y="5963003"/>
              <a:ext cx="1587461" cy="540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IGLESIAS A PLANTARSE</a:t>
              </a: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A1CDD39D-4526-F000-B778-E364A1EE3ED1}"/>
                </a:ext>
              </a:extLst>
            </p:cNvPr>
            <p:cNvSpPr/>
            <p:nvPr/>
          </p:nvSpPr>
          <p:spPr>
            <a:xfrm>
              <a:off x="7903169" y="5709615"/>
              <a:ext cx="1587461" cy="540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DISCÍPULOS </a:t>
              </a:r>
            </a:p>
            <a:p>
              <a:pPr algn="ctr"/>
              <a:r>
                <a:rPr lang="es-ES_tradnl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POR IGLESIA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3154537C-20F4-69E1-8773-7255E0BABB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7E6415-0ACB-BE9F-4BC0-12121E062542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B060FD3-4A39-0BAC-34AC-C10D45CF5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6807"/>
            <a:ext cx="12192000" cy="685882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9E4799-1A8E-42DC-99BB-C2720AB0C340}"/>
              </a:ext>
            </a:extLst>
          </p:cNvPr>
          <p:cNvSpPr txBox="1"/>
          <p:nvPr/>
        </p:nvSpPr>
        <p:spPr>
          <a:xfrm>
            <a:off x="521046" y="957043"/>
            <a:ext cx="1026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DENOMINACIONES VS POBLACIÓN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46" y="2569191"/>
            <a:ext cx="10080099" cy="21844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081013-0345-2CDD-39DC-9D3792B291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58CE37-EC14-289C-98A6-C26B6A3F4A88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FD5A522-2A48-01A5-7B51-28762E9B9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6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0"/>
            <a:ext cx="12192000" cy="685882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D2A05D4-01C0-40E9-99FC-7EDEE5D81590}"/>
              </a:ext>
            </a:extLst>
          </p:cNvPr>
          <p:cNvSpPr txBox="1"/>
          <p:nvPr/>
        </p:nvSpPr>
        <p:spPr>
          <a:xfrm>
            <a:off x="213360" y="515094"/>
            <a:ext cx="3861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solidFill>
                  <a:schemeClr val="bg1"/>
                </a:solidFill>
                <a:latin typeface="Montserrat Medium" pitchFamily="2" charset="0"/>
                <a:cs typeface="Arial" panose="020B0604020202020204" pitchFamily="34" charset="0"/>
              </a:rPr>
              <a:t> MAS IGLESIAS</a:t>
            </a: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magen que contiene firmar, plato, calle, parada&#10;&#10;Descripción generada automáticamente">
            <a:extLst>
              <a:ext uri="{FF2B5EF4-FFF2-40B4-BE49-F238E27FC236}">
                <a16:creationId xmlns:a16="http://schemas.microsoft.com/office/drawing/2014/main" id="{18FA1B7E-44A7-4F26-7233-357BF3D74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4" y="1127674"/>
            <a:ext cx="9739011" cy="1886385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EA698B96-7C7F-EE4C-D87A-E19C4549D6A7}"/>
              </a:ext>
            </a:extLst>
          </p:cNvPr>
          <p:cNvGrpSpPr/>
          <p:nvPr/>
        </p:nvGrpSpPr>
        <p:grpSpPr>
          <a:xfrm>
            <a:off x="1057084" y="3203413"/>
            <a:ext cx="9673972" cy="2072266"/>
            <a:chOff x="982822" y="2843807"/>
            <a:chExt cx="9673972" cy="207226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D39898D-1920-4794-574F-9400C1A32BDD}"/>
                </a:ext>
              </a:extLst>
            </p:cNvPr>
            <p:cNvSpPr/>
            <p:nvPr/>
          </p:nvSpPr>
          <p:spPr>
            <a:xfrm>
              <a:off x="982822" y="2843807"/>
              <a:ext cx="1838067" cy="1838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_trad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4563922-E61F-6E91-DBF7-8B31935FDA87}"/>
                </a:ext>
              </a:extLst>
            </p:cNvPr>
            <p:cNvSpPr/>
            <p:nvPr/>
          </p:nvSpPr>
          <p:spPr>
            <a:xfrm>
              <a:off x="1132392" y="3789219"/>
              <a:ext cx="1538926" cy="10806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S_tradn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 Light" panose="02000000000000000000" pitchFamily="2" charset="0"/>
                  <a:ea typeface="Roboto Condensed Light" panose="02000000000000000000" pitchFamily="2" charset="0"/>
                  <a:cs typeface="+mn-cs"/>
                  <a:sym typeface="Arial"/>
                </a:rPr>
                <a:t>POBLACIÓN CIUDAD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ED7C835-97EC-FE8B-7D1C-E508A2FF5764}"/>
                </a:ext>
              </a:extLst>
            </p:cNvPr>
            <p:cNvSpPr/>
            <p:nvPr/>
          </p:nvSpPr>
          <p:spPr>
            <a:xfrm>
              <a:off x="2821064" y="3248892"/>
              <a:ext cx="1538926" cy="10806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C" sz="11500" b="1" i="0" u="none" strike="noStrike" kern="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rPr>
                <a:t>÷</a:t>
              </a:r>
              <a:endParaRPr kumimoji="0" lang="es-ES_tradnl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Arial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23706EE-5EC7-4500-1457-AD14FF3417FB}"/>
                </a:ext>
              </a:extLst>
            </p:cNvPr>
            <p:cNvSpPr/>
            <p:nvPr/>
          </p:nvSpPr>
          <p:spPr>
            <a:xfrm>
              <a:off x="4261029" y="2870185"/>
              <a:ext cx="1838067" cy="1838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_tradnl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2E834F6-D84A-54AA-1CE4-9CCE672B9176}"/>
                </a:ext>
              </a:extLst>
            </p:cNvPr>
            <p:cNvSpPr/>
            <p:nvPr/>
          </p:nvSpPr>
          <p:spPr>
            <a:xfrm>
              <a:off x="4280990" y="3248892"/>
              <a:ext cx="1802518" cy="10806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S_trad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 Light" panose="02000000000000000000" pitchFamily="2" charset="0"/>
                  <a:ea typeface="Roboto Condensed Light" panose="02000000000000000000" pitchFamily="2" charset="0"/>
                  <a:cs typeface="+mn-cs"/>
                  <a:sym typeface="Arial"/>
                </a:rPr>
                <a:t>1.000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S_trad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 Light" panose="02000000000000000000" pitchFamily="2" charset="0"/>
                  <a:ea typeface="Roboto Condensed Light" panose="02000000000000000000" pitchFamily="2" charset="0"/>
                  <a:cs typeface="+mn-cs"/>
                  <a:sym typeface="Arial"/>
                </a:rPr>
                <a:t>HABITANTES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9CB5EF6-D45A-BC61-8E7E-C2E33DC53E11}"/>
                </a:ext>
              </a:extLst>
            </p:cNvPr>
            <p:cNvSpPr/>
            <p:nvPr/>
          </p:nvSpPr>
          <p:spPr>
            <a:xfrm>
              <a:off x="6201573" y="3248892"/>
              <a:ext cx="1538926" cy="10806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C" sz="11500" b="1" i="0" u="none" strike="noStrike" kern="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rPr>
                <a:t>=</a:t>
              </a:r>
              <a:endParaRPr kumimoji="0" lang="es-ES_tradnl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  <a:sym typeface="Arial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E8A8EE5-550D-4749-1D59-D079A6E9353E}"/>
                </a:ext>
              </a:extLst>
            </p:cNvPr>
            <p:cNvSpPr/>
            <p:nvPr/>
          </p:nvSpPr>
          <p:spPr>
            <a:xfrm>
              <a:off x="7544557" y="2870185"/>
              <a:ext cx="3108736" cy="1838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_trad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54B718A-B6C5-A229-1AAD-8DA5FBD53E03}"/>
                </a:ext>
              </a:extLst>
            </p:cNvPr>
            <p:cNvSpPr/>
            <p:nvPr/>
          </p:nvSpPr>
          <p:spPr>
            <a:xfrm>
              <a:off x="7548057" y="3917091"/>
              <a:ext cx="3108737" cy="998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S_tradn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 Light" panose="02000000000000000000" pitchFamily="2" charset="0"/>
                  <a:ea typeface="Roboto Condensed Light" panose="02000000000000000000" pitchFamily="2" charset="0"/>
                  <a:cs typeface="+mn-cs"/>
                  <a:sym typeface="Arial"/>
                </a:rPr>
                <a:t>IGLESIAS POR 1.000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A418822-0D5A-47D1-E58E-7AA525C07E39}"/>
                </a:ext>
              </a:extLst>
            </p:cNvPr>
            <p:cNvSpPr/>
            <p:nvPr/>
          </p:nvSpPr>
          <p:spPr>
            <a:xfrm>
              <a:off x="7548057" y="3030400"/>
              <a:ext cx="3108737" cy="998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S_tradnl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Roboto Condensed Light" panose="02000000000000000000" pitchFamily="2" charset="0"/>
                  <a:ea typeface="Roboto Condensed Light" panose="02000000000000000000" pitchFamily="2" charset="0"/>
                  <a:cs typeface="+mn-cs"/>
                  <a:sym typeface="Arial"/>
                </a:rPr>
                <a:t>#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FCC29A8-84BD-95D2-0880-B7CC70121F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6732"/>
            <a:ext cx="3053490" cy="10032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75D36F9-3711-2590-BB71-31C6A770473F}"/>
              </a:ext>
            </a:extLst>
          </p:cNvPr>
          <p:cNvSpPr txBox="1"/>
          <p:nvPr/>
        </p:nvSpPr>
        <p:spPr>
          <a:xfrm>
            <a:off x="5826229" y="5884741"/>
            <a:ext cx="122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8C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4F22B36-EF9E-AF74-D59B-9980E2A12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0" y="5782751"/>
            <a:ext cx="901689" cy="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986E75-4281-4B7D-86DF-07567A86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61"/>
          <a:stretch/>
        </p:blipFill>
        <p:spPr>
          <a:xfrm>
            <a:off x="0" y="-6807"/>
            <a:ext cx="12192000" cy="685882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D2A05D4-01C0-40E9-99FC-7EDEE5D81590}"/>
              </a:ext>
            </a:extLst>
          </p:cNvPr>
          <p:cNvSpPr txBox="1"/>
          <p:nvPr/>
        </p:nvSpPr>
        <p:spPr>
          <a:xfrm>
            <a:off x="213360" y="515094"/>
            <a:ext cx="3861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solidFill>
                  <a:schemeClr val="bg1"/>
                </a:solidFill>
                <a:latin typeface="Montserrat Medium" pitchFamily="2" charset="0"/>
                <a:cs typeface="Arial" panose="020B0604020202020204" pitchFamily="34" charset="0"/>
              </a:rPr>
              <a:t> MAS IGLESIAS</a:t>
            </a: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16;p3">
            <a:extLst>
              <a:ext uri="{FF2B5EF4-FFF2-40B4-BE49-F238E27FC236}">
                <a16:creationId xmlns:a16="http://schemas.microsoft.com/office/drawing/2014/main" id="{19B3B585-40BC-2515-4EB6-FDA5BEC87E4D}"/>
              </a:ext>
            </a:extLst>
          </p:cNvPr>
          <p:cNvSpPr txBox="1"/>
          <p:nvPr/>
        </p:nvSpPr>
        <p:spPr>
          <a:xfrm>
            <a:off x="1124735" y="752881"/>
            <a:ext cx="106727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2400" b="1" i="0" u="none" strike="noStrike" kern="0" cap="none" spc="0" normalizeH="0" baseline="0" noProof="0" dirty="0">
                <a:ln>
                  <a:noFill/>
                </a:ln>
                <a:solidFill>
                  <a:srgbClr val="F8CD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DIAGNOSTICO DE IGLESIAS MULTIPLICADORAS </a:t>
            </a:r>
            <a:r>
              <a:rPr kumimoji="0" lang="es-EC" sz="24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| IGLESIA</a:t>
            </a:r>
            <a:r>
              <a:rPr kumimoji="0" lang="es-EC" sz="2400" b="1" i="0" u="none" strike="noStrike" kern="0" cap="none" spc="0" normalizeH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LOCAL</a:t>
            </a:r>
            <a:r>
              <a:rPr kumimoji="0" lang="es-EC" sz="24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17" name="Picture 2" descr="Pruebas Diagnósticas - AES Sjögren">
            <a:extLst>
              <a:ext uri="{FF2B5EF4-FFF2-40B4-BE49-F238E27FC236}">
                <a16:creationId xmlns:a16="http://schemas.microsoft.com/office/drawing/2014/main" id="{F4EE6108-037D-7DFB-923B-7845DAFAF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2" b="11668"/>
          <a:stretch/>
        </p:blipFill>
        <p:spPr bwMode="auto">
          <a:xfrm>
            <a:off x="1624048" y="1481488"/>
            <a:ext cx="9299860" cy="48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564</Words>
  <Application>Microsoft Macintosh PowerPoint</Application>
  <PresentationFormat>Panorámica</PresentationFormat>
  <Paragraphs>123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Arial</vt:lpstr>
      <vt:lpstr>Arial Black</vt:lpstr>
      <vt:lpstr>Calibri</vt:lpstr>
      <vt:lpstr>Calibri Light</vt:lpstr>
      <vt:lpstr>Helvetica</vt:lpstr>
      <vt:lpstr>Montserrat Medium</vt:lpstr>
      <vt:lpstr>Roboto</vt:lpstr>
      <vt:lpstr>Roboto Condensed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Laury Castaño</dc:creator>
  <cp:lastModifiedBy>Microsoft Office User</cp:lastModifiedBy>
  <cp:revision>97</cp:revision>
  <dcterms:created xsi:type="dcterms:W3CDTF">2022-12-16T16:24:36Z</dcterms:created>
  <dcterms:modified xsi:type="dcterms:W3CDTF">2023-02-20T15:02:39Z</dcterms:modified>
</cp:coreProperties>
</file>