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78" r:id="rId6"/>
    <p:sldId id="272" r:id="rId7"/>
    <p:sldId id="259" r:id="rId8"/>
    <p:sldId id="260" r:id="rId9"/>
    <p:sldId id="261" r:id="rId10"/>
    <p:sldId id="279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81" r:id="rId21"/>
    <p:sldId id="282" r:id="rId22"/>
    <p:sldId id="273" r:id="rId23"/>
    <p:sldId id="274" r:id="rId24"/>
    <p:sldId id="275" r:id="rId25"/>
    <p:sldId id="276" r:id="rId26"/>
    <p:sldId id="280" r:id="rId27"/>
  </p:sldIdLst>
  <p:sldSz cx="9753600" cy="7315200"/>
  <p:notesSz cx="6858000" cy="9144000"/>
  <p:embeddedFontLst>
    <p:embeddedFont>
      <p:font typeface="Brittany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Now" pitchFamily="2" charset="77"/>
      <p:regular r:id="rId33"/>
    </p:embeddedFont>
    <p:embeddedFont>
      <p:font typeface="Now Bold" pitchFamily="2" charset="77"/>
      <p:regular r:id="rId34"/>
      <p:bold r:id="rId35"/>
    </p:embeddedFont>
    <p:embeddedFont>
      <p:font typeface="Squada One" panose="02000000000000000000" pitchFamily="2" charset="0"/>
      <p:regular r:id="rId36"/>
    </p:embeddedFont>
    <p:embeddedFont>
      <p:font typeface="Tomorrow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4558" autoAdjust="0"/>
  </p:normalViewPr>
  <p:slideViewPr>
    <p:cSldViewPr>
      <p:cViewPr varScale="1">
        <p:scale>
          <a:sx n="113" d="100"/>
          <a:sy n="113" d="100"/>
        </p:scale>
        <p:origin x="21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son Chupina" userId="d389cfca50cd21c9" providerId="LiveId" clId="{D7D7BAAC-5044-9242-8DCB-2A01585EE4D6}"/>
    <pc:docChg chg="addSld modSld modShowInfo">
      <pc:chgData name="Jerson Chupina" userId="d389cfca50cd21c9" providerId="LiveId" clId="{D7D7BAAC-5044-9242-8DCB-2A01585EE4D6}" dt="2023-02-25T16:06:09.170" v="10" actId="207"/>
      <pc:docMkLst>
        <pc:docMk/>
      </pc:docMkLst>
      <pc:sldChg chg="modSp add mod modTransition">
        <pc:chgData name="Jerson Chupina" userId="d389cfca50cd21c9" providerId="LiveId" clId="{D7D7BAAC-5044-9242-8DCB-2A01585EE4D6}" dt="2023-02-25T16:05:15.092" v="7" actId="207"/>
        <pc:sldMkLst>
          <pc:docMk/>
          <pc:sldMk cId="0" sldId="273"/>
        </pc:sldMkLst>
        <pc:spChg chg="mod">
          <ac:chgData name="Jerson Chupina" userId="d389cfca50cd21c9" providerId="LiveId" clId="{D7D7BAAC-5044-9242-8DCB-2A01585EE4D6}" dt="2023-02-25T16:05:15.092" v="7" actId="207"/>
          <ac:spMkLst>
            <pc:docMk/>
            <pc:sldMk cId="0" sldId="273"/>
            <ac:spMk id="4" creationId="{00000000-0000-0000-0000-000000000000}"/>
          </ac:spMkLst>
        </pc:spChg>
      </pc:sldChg>
      <pc:sldChg chg="modSp add mod modTransition">
        <pc:chgData name="Jerson Chupina" userId="d389cfca50cd21c9" providerId="LiveId" clId="{D7D7BAAC-5044-9242-8DCB-2A01585EE4D6}" dt="2023-02-25T16:05:19.942" v="8" actId="207"/>
        <pc:sldMkLst>
          <pc:docMk/>
          <pc:sldMk cId="0" sldId="274"/>
        </pc:sldMkLst>
        <pc:spChg chg="mod">
          <ac:chgData name="Jerson Chupina" userId="d389cfca50cd21c9" providerId="LiveId" clId="{D7D7BAAC-5044-9242-8DCB-2A01585EE4D6}" dt="2023-02-25T16:05:19.942" v="8" actId="207"/>
          <ac:spMkLst>
            <pc:docMk/>
            <pc:sldMk cId="0" sldId="274"/>
            <ac:spMk id="4" creationId="{00000000-0000-0000-0000-000000000000}"/>
          </ac:spMkLst>
        </pc:spChg>
      </pc:sldChg>
      <pc:sldChg chg="modSp add mod modTransition">
        <pc:chgData name="Jerson Chupina" userId="d389cfca50cd21c9" providerId="LiveId" clId="{D7D7BAAC-5044-9242-8DCB-2A01585EE4D6}" dt="2023-02-25T16:05:26.658" v="9" actId="207"/>
        <pc:sldMkLst>
          <pc:docMk/>
          <pc:sldMk cId="0" sldId="275"/>
        </pc:sldMkLst>
        <pc:spChg chg="mod">
          <ac:chgData name="Jerson Chupina" userId="d389cfca50cd21c9" providerId="LiveId" clId="{D7D7BAAC-5044-9242-8DCB-2A01585EE4D6}" dt="2023-02-25T16:05:26.658" v="9" actId="207"/>
          <ac:spMkLst>
            <pc:docMk/>
            <pc:sldMk cId="0" sldId="275"/>
            <ac:spMk id="4" creationId="{00000000-0000-0000-0000-000000000000}"/>
          </ac:spMkLst>
        </pc:spChg>
      </pc:sldChg>
      <pc:sldChg chg="modSp add mod modTransition">
        <pc:chgData name="Jerson Chupina" userId="d389cfca50cd21c9" providerId="LiveId" clId="{D7D7BAAC-5044-9242-8DCB-2A01585EE4D6}" dt="2023-02-25T16:06:09.170" v="10" actId="207"/>
        <pc:sldMkLst>
          <pc:docMk/>
          <pc:sldMk cId="0" sldId="276"/>
        </pc:sldMkLst>
        <pc:spChg chg="mod">
          <ac:chgData name="Jerson Chupina" userId="d389cfca50cd21c9" providerId="LiveId" clId="{D7D7BAAC-5044-9242-8DCB-2A01585EE4D6}" dt="2023-02-25T16:06:09.170" v="10" actId="207"/>
          <ac:spMkLst>
            <pc:docMk/>
            <pc:sldMk cId="0" sldId="276"/>
            <ac:spMk id="4" creationId="{00000000-0000-0000-0000-000000000000}"/>
          </ac:spMkLst>
        </pc:spChg>
      </pc:sldChg>
      <pc:sldChg chg="modSp add mod modTransition">
        <pc:chgData name="Jerson Chupina" userId="d389cfca50cd21c9" providerId="LiveId" clId="{D7D7BAAC-5044-9242-8DCB-2A01585EE4D6}" dt="2023-02-25T16:05:03.447" v="5" actId="207"/>
        <pc:sldMkLst>
          <pc:docMk/>
          <pc:sldMk cId="0" sldId="281"/>
        </pc:sldMkLst>
        <pc:spChg chg="mod">
          <ac:chgData name="Jerson Chupina" userId="d389cfca50cd21c9" providerId="LiveId" clId="{D7D7BAAC-5044-9242-8DCB-2A01585EE4D6}" dt="2023-02-25T16:05:03.447" v="5" actId="207"/>
          <ac:spMkLst>
            <pc:docMk/>
            <pc:sldMk cId="0" sldId="281"/>
            <ac:spMk id="4" creationId="{00000000-0000-0000-0000-000000000000}"/>
          </ac:spMkLst>
        </pc:spChg>
        <pc:spChg chg="mod">
          <ac:chgData name="Jerson Chupina" userId="d389cfca50cd21c9" providerId="LiveId" clId="{D7D7BAAC-5044-9242-8DCB-2A01585EE4D6}" dt="2023-02-25T16:05:03.447" v="5" actId="207"/>
          <ac:spMkLst>
            <pc:docMk/>
            <pc:sldMk cId="0" sldId="281"/>
            <ac:spMk id="5" creationId="{00000000-0000-0000-0000-000000000000}"/>
          </ac:spMkLst>
        </pc:spChg>
        <pc:spChg chg="mod">
          <ac:chgData name="Jerson Chupina" userId="d389cfca50cd21c9" providerId="LiveId" clId="{D7D7BAAC-5044-9242-8DCB-2A01585EE4D6}" dt="2023-02-25T16:05:03.447" v="5" actId="207"/>
          <ac:spMkLst>
            <pc:docMk/>
            <pc:sldMk cId="0" sldId="281"/>
            <ac:spMk id="6" creationId="{00000000-0000-0000-0000-000000000000}"/>
          </ac:spMkLst>
        </pc:spChg>
        <pc:spChg chg="mod">
          <ac:chgData name="Jerson Chupina" userId="d389cfca50cd21c9" providerId="LiveId" clId="{D7D7BAAC-5044-9242-8DCB-2A01585EE4D6}" dt="2023-02-25T16:05:03.447" v="5" actId="207"/>
          <ac:spMkLst>
            <pc:docMk/>
            <pc:sldMk cId="0" sldId="281"/>
            <ac:spMk id="7" creationId="{00000000-0000-0000-0000-000000000000}"/>
          </ac:spMkLst>
        </pc:spChg>
        <pc:spChg chg="mod">
          <ac:chgData name="Jerson Chupina" userId="d389cfca50cd21c9" providerId="LiveId" clId="{D7D7BAAC-5044-9242-8DCB-2A01585EE4D6}" dt="2023-02-25T16:05:03.447" v="5" actId="207"/>
          <ac:spMkLst>
            <pc:docMk/>
            <pc:sldMk cId="0" sldId="281"/>
            <ac:spMk id="8" creationId="{00000000-0000-0000-0000-000000000000}"/>
          </ac:spMkLst>
        </pc:spChg>
      </pc:sldChg>
      <pc:sldChg chg="modSp add mod modTransition">
        <pc:chgData name="Jerson Chupina" userId="d389cfca50cd21c9" providerId="LiveId" clId="{D7D7BAAC-5044-9242-8DCB-2A01585EE4D6}" dt="2023-02-25T16:05:10.826" v="6" actId="207"/>
        <pc:sldMkLst>
          <pc:docMk/>
          <pc:sldMk cId="0" sldId="282"/>
        </pc:sldMkLst>
        <pc:spChg chg="mod">
          <ac:chgData name="Jerson Chupina" userId="d389cfca50cd21c9" providerId="LiveId" clId="{D7D7BAAC-5044-9242-8DCB-2A01585EE4D6}" dt="2023-02-25T16:05:10.826" v="6" actId="207"/>
          <ac:spMkLst>
            <pc:docMk/>
            <pc:sldMk cId="0" sldId="282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12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svg"/><Relationship Id="rId7" Type="http://schemas.openxmlformats.org/officeDocument/2006/relationships/image" Target="../media/image39.png"/><Relationship Id="rId12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2.png"/><Relationship Id="rId5" Type="http://schemas.openxmlformats.org/officeDocument/2006/relationships/image" Target="../media/image37.png"/><Relationship Id="rId10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6.png"/><Relationship Id="rId7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.png"/><Relationship Id="rId3" Type="http://schemas.openxmlformats.org/officeDocument/2006/relationships/image" Target="../media/image17.svg"/><Relationship Id="rId7" Type="http://schemas.openxmlformats.org/officeDocument/2006/relationships/image" Target="../media/image51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51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51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51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51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2.png"/><Relationship Id="rId3" Type="http://schemas.openxmlformats.org/officeDocument/2006/relationships/image" Target="../media/image17.svg"/><Relationship Id="rId7" Type="http://schemas.openxmlformats.org/officeDocument/2006/relationships/image" Target="../media/image51.svg"/><Relationship Id="rId12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3.pn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3.png"/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12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753600" cy="7315200"/>
            <a:chOff x="0" y="0"/>
            <a:chExt cx="361244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2445" cy="2709333"/>
            </a:xfrm>
            <a:custGeom>
              <a:avLst/>
              <a:gdLst/>
              <a:ahLst/>
              <a:cxnLst/>
              <a:rect l="l" t="t" r="r" b="b"/>
              <a:pathLst>
                <a:path w="3612445" h="2709333">
                  <a:moveTo>
                    <a:pt x="0" y="0"/>
                  </a:moveTo>
                  <a:lnTo>
                    <a:pt x="3612445" y="0"/>
                  </a:lnTo>
                  <a:lnTo>
                    <a:pt x="36124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45454">
                <a:alpha val="5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44058" y="731520"/>
            <a:ext cx="1578022" cy="519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1520" y="731520"/>
            <a:ext cx="1644118" cy="409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64101" y="731520"/>
            <a:ext cx="2025398" cy="51943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31520" y="4251339"/>
            <a:ext cx="8290560" cy="1962298"/>
            <a:chOff x="0" y="-114300"/>
            <a:chExt cx="11054080" cy="2616398"/>
          </a:xfrm>
        </p:grpSpPr>
        <p:sp>
          <p:nvSpPr>
            <p:cNvPr id="10" name="TextBox 10"/>
            <p:cNvSpPr txBox="1"/>
            <p:nvPr/>
          </p:nvSpPr>
          <p:spPr>
            <a:xfrm>
              <a:off x="1503801" y="501848"/>
              <a:ext cx="7708870" cy="2000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11054080" cy="12208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20"/>
                </a:lnSpc>
              </a:pPr>
              <a:r>
                <a:rPr lang="en-US" sz="5300" spc="1860" dirty="0">
                  <a:solidFill>
                    <a:srgbClr val="FFFFFF"/>
                  </a:solidFill>
                  <a:latin typeface="Now Bold"/>
                </a:rPr>
                <a:t>HERRAMIENTAS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31520" y="6282562"/>
            <a:ext cx="803735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228">
                <a:solidFill>
                  <a:srgbClr val="FFFFFF"/>
                </a:solidFill>
                <a:latin typeface="Now Bold"/>
              </a:rPr>
              <a:t>Dr. Milton Gay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8;p29">
            <a:extLst>
              <a:ext uri="{FF2B5EF4-FFF2-40B4-BE49-F238E27FC236}">
                <a16:creationId xmlns:a16="http://schemas.microsoft.com/office/drawing/2014/main" id="{9791EA53-43FB-8D23-AA96-DBFDDDF3542D}"/>
              </a:ext>
            </a:extLst>
          </p:cNvPr>
          <p:cNvSpPr/>
          <p:nvPr/>
        </p:nvSpPr>
        <p:spPr>
          <a:xfrm rot="8100345">
            <a:off x="2168019" y="3223189"/>
            <a:ext cx="2113896" cy="1582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75000"/>
              <a:lumOff val="25000"/>
              <a:alpha val="8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32;p29">
            <a:extLst>
              <a:ext uri="{FF2B5EF4-FFF2-40B4-BE49-F238E27FC236}">
                <a16:creationId xmlns:a16="http://schemas.microsoft.com/office/drawing/2014/main" id="{C55B4E1B-CC9F-4BF7-E359-D04C8ACE9B39}"/>
              </a:ext>
            </a:extLst>
          </p:cNvPr>
          <p:cNvSpPr/>
          <p:nvPr/>
        </p:nvSpPr>
        <p:spPr>
          <a:xfrm rot="6297663">
            <a:off x="3291900" y="3356529"/>
            <a:ext cx="1420037" cy="1584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75000"/>
              <a:lumOff val="25000"/>
              <a:alpha val="8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133;p29" descr="Image result for wifi png">
            <a:extLst>
              <a:ext uri="{FF2B5EF4-FFF2-40B4-BE49-F238E27FC236}">
                <a16:creationId xmlns:a16="http://schemas.microsoft.com/office/drawing/2014/main" id="{D4599AB7-710E-DA66-5488-C3A5116AF2F9}"/>
              </a:ext>
            </a:extLst>
          </p:cNvPr>
          <p:cNvPicPr preferRelativeResize="0"/>
          <p:nvPr/>
        </p:nvPicPr>
        <p:blipFill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1072" y="1706291"/>
            <a:ext cx="1940821" cy="14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3;p29">
            <a:extLst>
              <a:ext uri="{FF2B5EF4-FFF2-40B4-BE49-F238E27FC236}">
                <a16:creationId xmlns:a16="http://schemas.microsoft.com/office/drawing/2014/main" id="{9D8CAF26-57D0-108E-B6F8-695677159439}"/>
              </a:ext>
            </a:extLst>
          </p:cNvPr>
          <p:cNvSpPr/>
          <p:nvPr/>
        </p:nvSpPr>
        <p:spPr>
          <a:xfrm>
            <a:off x="2697618" y="3000866"/>
            <a:ext cx="748800" cy="748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144;p29" descr="Image result for bible icon transparent">
            <a:extLst>
              <a:ext uri="{FF2B5EF4-FFF2-40B4-BE49-F238E27FC236}">
                <a16:creationId xmlns:a16="http://schemas.microsoft.com/office/drawing/2014/main" id="{CDB14926-9813-0E44-136D-32CBF49207B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2220" y="3115455"/>
            <a:ext cx="519601" cy="519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5;p29">
            <a:extLst>
              <a:ext uri="{FF2B5EF4-FFF2-40B4-BE49-F238E27FC236}">
                <a16:creationId xmlns:a16="http://schemas.microsoft.com/office/drawing/2014/main" id="{4D87A395-3143-6E52-5044-659EFFA805EC}"/>
              </a:ext>
            </a:extLst>
          </p:cNvPr>
          <p:cNvSpPr/>
          <p:nvPr/>
        </p:nvSpPr>
        <p:spPr>
          <a:xfrm>
            <a:off x="3627518" y="3061341"/>
            <a:ext cx="748800" cy="748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146;p29" descr="Image result for music icon transparent">
            <a:extLst>
              <a:ext uri="{FF2B5EF4-FFF2-40B4-BE49-F238E27FC236}">
                <a16:creationId xmlns:a16="http://schemas.microsoft.com/office/drawing/2014/main" id="{F1D619E5-77C1-7A18-FE69-FC49A89F51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6612" y="3222591"/>
            <a:ext cx="426300" cy="42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7;p29">
            <a:extLst>
              <a:ext uri="{FF2B5EF4-FFF2-40B4-BE49-F238E27FC236}">
                <a16:creationId xmlns:a16="http://schemas.microsoft.com/office/drawing/2014/main" id="{ED82576A-DEFF-0586-EBFE-730D350251CF}"/>
              </a:ext>
            </a:extLst>
          </p:cNvPr>
          <p:cNvSpPr/>
          <p:nvPr/>
        </p:nvSpPr>
        <p:spPr>
          <a:xfrm rot="-8100345" flipH="1">
            <a:off x="5588573" y="3223189"/>
            <a:ext cx="2113896" cy="1582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75000"/>
              <a:lumOff val="25000"/>
              <a:alpha val="8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48;p29">
            <a:extLst>
              <a:ext uri="{FF2B5EF4-FFF2-40B4-BE49-F238E27FC236}">
                <a16:creationId xmlns:a16="http://schemas.microsoft.com/office/drawing/2014/main" id="{D559AAFA-4B5D-F52C-323A-BB2FA4BCC800}"/>
              </a:ext>
            </a:extLst>
          </p:cNvPr>
          <p:cNvSpPr/>
          <p:nvPr/>
        </p:nvSpPr>
        <p:spPr>
          <a:xfrm rot="-6297663" flipH="1">
            <a:off x="5158552" y="3356529"/>
            <a:ext cx="1420037" cy="15842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>
              <a:lumMod val="75000"/>
              <a:lumOff val="25000"/>
              <a:alpha val="8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49;p29">
            <a:extLst>
              <a:ext uri="{FF2B5EF4-FFF2-40B4-BE49-F238E27FC236}">
                <a16:creationId xmlns:a16="http://schemas.microsoft.com/office/drawing/2014/main" id="{D4133B1D-26E5-A4D9-D908-7138648B9398}"/>
              </a:ext>
            </a:extLst>
          </p:cNvPr>
          <p:cNvSpPr/>
          <p:nvPr/>
        </p:nvSpPr>
        <p:spPr>
          <a:xfrm>
            <a:off x="5495962" y="3039235"/>
            <a:ext cx="748800" cy="748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50;p29" descr="Image result for video icon">
            <a:extLst>
              <a:ext uri="{FF2B5EF4-FFF2-40B4-BE49-F238E27FC236}">
                <a16:creationId xmlns:a16="http://schemas.microsoft.com/office/drawing/2014/main" id="{ABCAE900-1EEA-B858-12D6-4988A2819C5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0577" y="3153842"/>
            <a:ext cx="519599" cy="5195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1;p29">
            <a:extLst>
              <a:ext uri="{FF2B5EF4-FFF2-40B4-BE49-F238E27FC236}">
                <a16:creationId xmlns:a16="http://schemas.microsoft.com/office/drawing/2014/main" id="{47C52B10-2DD0-32CE-BEDF-761BE5E553D0}"/>
              </a:ext>
            </a:extLst>
          </p:cNvPr>
          <p:cNvSpPr/>
          <p:nvPr/>
        </p:nvSpPr>
        <p:spPr>
          <a:xfrm>
            <a:off x="6366643" y="3000866"/>
            <a:ext cx="748800" cy="7488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52;p29" descr="Image result for bible icon transparent">
            <a:extLst>
              <a:ext uri="{FF2B5EF4-FFF2-40B4-BE49-F238E27FC236}">
                <a16:creationId xmlns:a16="http://schemas.microsoft.com/office/drawing/2014/main" id="{8DF994B9-8536-C55B-B544-30384C63DB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5095" y="3115455"/>
            <a:ext cx="519601" cy="51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3;p29">
            <a:extLst>
              <a:ext uri="{FF2B5EF4-FFF2-40B4-BE49-F238E27FC236}">
                <a16:creationId xmlns:a16="http://schemas.microsoft.com/office/drawing/2014/main" id="{0C154F97-4C94-C9C5-8CB0-B6FF81DC99D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3809" y="3285408"/>
            <a:ext cx="1012117" cy="167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54B7F8B-5B9F-1547-482D-C53F46D57D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817" y="4242616"/>
            <a:ext cx="685089" cy="148270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CA5797F-5871-D087-5399-2D57811C1F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9492" t="5175" r="30448" b="9188"/>
          <a:stretch/>
        </p:blipFill>
        <p:spPr>
          <a:xfrm>
            <a:off x="1775589" y="4180288"/>
            <a:ext cx="807825" cy="1607360"/>
          </a:xfrm>
          <a:prstGeom prst="rect">
            <a:avLst/>
          </a:prstGeom>
          <a:effectLst>
            <a:glow rad="190500">
              <a:schemeClr val="bg1">
                <a:alpha val="0"/>
              </a:schemeClr>
            </a:glow>
            <a:reflection endPos="0" dist="50800" dir="5400000" sy="-100000" algn="bl" rotWithShape="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5D7855B-6FB4-AA23-92A3-741CD4520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8612" y="4305304"/>
            <a:ext cx="685089" cy="148270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E01C937-8076-B8CE-A4A3-AF0D082CB6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9492" t="5175" r="30448" b="9188"/>
          <a:stretch/>
        </p:blipFill>
        <p:spPr>
          <a:xfrm>
            <a:off x="3420384" y="4242976"/>
            <a:ext cx="807825" cy="1607360"/>
          </a:xfrm>
          <a:prstGeom prst="rect">
            <a:avLst/>
          </a:prstGeom>
          <a:effectLst>
            <a:glow rad="190500">
              <a:schemeClr val="bg1">
                <a:alpha val="0"/>
              </a:schemeClr>
            </a:glow>
            <a:reflection endPos="0" dist="50800" dir="5400000" sy="-100000" algn="bl" rotWithShape="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2094895-226A-3376-2C04-D49E40E36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0006" y="4315656"/>
            <a:ext cx="685089" cy="148270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1D15B4A-1AD0-5928-CFCE-24B9D4F534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9492" t="5175" r="30448" b="9188"/>
          <a:stretch/>
        </p:blipFill>
        <p:spPr>
          <a:xfrm>
            <a:off x="5741778" y="4253328"/>
            <a:ext cx="807825" cy="1607360"/>
          </a:xfrm>
          <a:prstGeom prst="rect">
            <a:avLst/>
          </a:prstGeom>
          <a:effectLst>
            <a:glow rad="190500">
              <a:schemeClr val="bg1">
                <a:alpha val="0"/>
              </a:schemeClr>
            </a:glow>
            <a:reflection endPos="0" dist="50800" dir="5400000" sy="-100000" algn="bl" rotWithShape="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5947C82-2462-CCC5-5AFF-DD7AEDA35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228" y="4253328"/>
            <a:ext cx="685089" cy="148270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177AE27-FC9E-A080-95BA-79E395F2DDA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9492" t="5175" r="30448" b="9188"/>
          <a:stretch/>
        </p:blipFill>
        <p:spPr>
          <a:xfrm>
            <a:off x="7239000" y="4191000"/>
            <a:ext cx="807825" cy="1607360"/>
          </a:xfrm>
          <a:prstGeom prst="rect">
            <a:avLst/>
          </a:prstGeom>
          <a:effectLst>
            <a:glow rad="190500">
              <a:schemeClr val="bg1">
                <a:alpha val="0"/>
              </a:schemeClr>
            </a:glow>
            <a:reflection endPos="0" dist="50800" dir="5400000" sy="-100000" algn="bl" rotWithShape="0"/>
          </a:effectLst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EE3B62AC-5C65-EED2-6FDC-17FC8ED6C3E5}"/>
              </a:ext>
            </a:extLst>
          </p:cNvPr>
          <p:cNvSpPr txBox="1"/>
          <p:nvPr/>
        </p:nvSpPr>
        <p:spPr>
          <a:xfrm>
            <a:off x="1144330" y="664845"/>
            <a:ext cx="725760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 dirty="0">
                <a:solidFill>
                  <a:schemeClr val="tx1">
                    <a:lumMod val="65000"/>
                    <a:lumOff val="35000"/>
                  </a:schemeClr>
                </a:solidFill>
                <a:latin typeface="Now Bold"/>
              </a:rPr>
              <a:t>LIGHTSTREAM</a:t>
            </a:r>
          </a:p>
        </p:txBody>
      </p:sp>
      <p:pic>
        <p:nvPicPr>
          <p:cNvPr id="25" name="Picture 14">
            <a:extLst>
              <a:ext uri="{FF2B5EF4-FFF2-40B4-BE49-F238E27FC236}">
                <a16:creationId xmlns:a16="http://schemas.microsoft.com/office/drawing/2014/main" id="{42CF559B-ACF0-0504-10F4-E444AFD88C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641664" y="767991"/>
            <a:ext cx="380416" cy="380727"/>
          </a:xfrm>
          <a:prstGeom prst="rect">
            <a:avLst/>
          </a:prstGeom>
        </p:spPr>
      </p:pic>
      <p:pic>
        <p:nvPicPr>
          <p:cNvPr id="26" name="Picture 15">
            <a:extLst>
              <a:ext uri="{FF2B5EF4-FFF2-40B4-BE49-F238E27FC236}">
                <a16:creationId xmlns:a16="http://schemas.microsoft.com/office/drawing/2014/main" id="{C941F903-3C90-88E1-2D83-3D380A3FAE4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51673" y="771624"/>
            <a:ext cx="441485" cy="373461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0ACE7687-D3DB-7FA7-3B1E-62C55ED431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554" t="18103" r="75965" b="29833"/>
          <a:stretch>
            <a:fillRect/>
          </a:stretch>
        </p:blipFill>
        <p:spPr>
          <a:xfrm>
            <a:off x="8263865" y="731520"/>
            <a:ext cx="307091" cy="453669"/>
          </a:xfrm>
          <a:prstGeom prst="rect">
            <a:avLst/>
          </a:prstGeom>
        </p:spPr>
      </p:pic>
      <p:grpSp>
        <p:nvGrpSpPr>
          <p:cNvPr id="28" name="Group 11">
            <a:extLst>
              <a:ext uri="{FF2B5EF4-FFF2-40B4-BE49-F238E27FC236}">
                <a16:creationId xmlns:a16="http://schemas.microsoft.com/office/drawing/2014/main" id="{254930D4-2A6D-72C7-BDA3-9FEF61E57DA6}"/>
              </a:ext>
            </a:extLst>
          </p:cNvPr>
          <p:cNvGrpSpPr/>
          <p:nvPr/>
        </p:nvGrpSpPr>
        <p:grpSpPr>
          <a:xfrm>
            <a:off x="3691512" y="6477000"/>
            <a:ext cx="2516710" cy="533633"/>
            <a:chOff x="0" y="0"/>
            <a:chExt cx="3047397" cy="711511"/>
          </a:xfrm>
        </p:grpSpPr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CB386D76-D952-BF79-0841-BF3C875DF29D}"/>
                </a:ext>
              </a:extLst>
            </p:cNvPr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2559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0A84A512-0070-F513-8826-56763CE20392}"/>
                </a:ext>
              </a:extLst>
            </p:cNvPr>
            <p:cNvSpPr txBox="1"/>
            <p:nvPr/>
          </p:nvSpPr>
          <p:spPr>
            <a:xfrm>
              <a:off x="0" y="-38100"/>
              <a:ext cx="3047397" cy="342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296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28675" y="-169555"/>
            <a:ext cx="13061226" cy="78604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00796" y="664845"/>
            <a:ext cx="535200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1158">
                <a:solidFill>
                  <a:srgbClr val="3D3923"/>
                </a:solidFill>
                <a:latin typeface="Now Bold"/>
              </a:rPr>
              <a:t>CUBO EVANGELÍSTICO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A89F6E2E-EE2A-8D68-8E4F-A1E7E10AC4EC}"/>
              </a:ext>
            </a:extLst>
          </p:cNvPr>
          <p:cNvGrpSpPr/>
          <p:nvPr/>
        </p:nvGrpSpPr>
        <p:grpSpPr>
          <a:xfrm>
            <a:off x="1118555" y="1977485"/>
            <a:ext cx="2341282" cy="2220719"/>
            <a:chOff x="1118555" y="1977485"/>
            <a:chExt cx="2341282" cy="222071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40550" y="2610707"/>
              <a:ext cx="1513874" cy="1587497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118555" y="1977485"/>
              <a:ext cx="2341282" cy="652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73"/>
                </a:lnSpc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DIOS TE AMA + </a:t>
              </a:r>
            </a:p>
            <a:p>
              <a:pPr algn="ctr">
                <a:lnSpc>
                  <a:spcPts val="2573"/>
                </a:lnSpc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TÚ ERES PECADOR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C47027A-378A-2AEF-F8D7-F3776E67DB71}"/>
              </a:ext>
            </a:extLst>
          </p:cNvPr>
          <p:cNvGrpSpPr/>
          <p:nvPr/>
        </p:nvGrpSpPr>
        <p:grpSpPr>
          <a:xfrm>
            <a:off x="3584315" y="1977485"/>
            <a:ext cx="2454228" cy="2433103"/>
            <a:chOff x="3584315" y="1977485"/>
            <a:chExt cx="2454228" cy="243310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289478" y="2372494"/>
              <a:ext cx="1043902" cy="2038094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3584315" y="1977485"/>
              <a:ext cx="2454228" cy="652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573"/>
                </a:lnSpc>
                <a:spcBef>
                  <a:spcPct val="0"/>
                </a:spcBef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JESÚS MURIÓ POR TUS PECADOS</a:t>
              </a: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A3ED109-47BE-3CC8-A590-B4EC20FCD7FF}"/>
              </a:ext>
            </a:extLst>
          </p:cNvPr>
          <p:cNvGrpSpPr/>
          <p:nvPr/>
        </p:nvGrpSpPr>
        <p:grpSpPr>
          <a:xfrm>
            <a:off x="6207744" y="1977485"/>
            <a:ext cx="2427301" cy="2059080"/>
            <a:chOff x="6207744" y="1977485"/>
            <a:chExt cx="2427301" cy="205908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207744" y="2772346"/>
              <a:ext cx="2427301" cy="1264219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6560044" y="1977485"/>
              <a:ext cx="1722701" cy="652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573"/>
                </a:lnSpc>
                <a:spcBef>
                  <a:spcPct val="0"/>
                </a:spcBef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FUE SEPULTADO</a:t>
              </a:r>
            </a:p>
          </p:txBody>
        </p: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E34307F8-2D6B-8CD3-2BAA-8DA72AA0709F}"/>
              </a:ext>
            </a:extLst>
          </p:cNvPr>
          <p:cNvGrpSpPr/>
          <p:nvPr/>
        </p:nvGrpSpPr>
        <p:grpSpPr>
          <a:xfrm>
            <a:off x="6333000" y="4717238"/>
            <a:ext cx="2433762" cy="2311217"/>
            <a:chOff x="6333000" y="4717238"/>
            <a:chExt cx="2433762" cy="231121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026766" y="4830153"/>
              <a:ext cx="1046229" cy="2198302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6333000" y="4717238"/>
              <a:ext cx="2433762" cy="652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573"/>
                </a:lnSpc>
                <a:spcBef>
                  <a:spcPct val="0"/>
                </a:spcBef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CREE EN ÉL COMO TU SALVADOR</a:t>
              </a:r>
            </a:p>
          </p:txBody>
        </p:sp>
      </p:grp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4BD5A9F-A4DE-5306-DDDD-59941840841A}"/>
              </a:ext>
            </a:extLst>
          </p:cNvPr>
          <p:cNvGrpSpPr/>
          <p:nvPr/>
        </p:nvGrpSpPr>
        <p:grpSpPr>
          <a:xfrm>
            <a:off x="986839" y="4717238"/>
            <a:ext cx="1971790" cy="2032520"/>
            <a:chOff x="986839" y="4717238"/>
            <a:chExt cx="1971790" cy="203252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18133" y="5264735"/>
              <a:ext cx="1501708" cy="1485023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986839" y="4717238"/>
              <a:ext cx="1971790" cy="652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573"/>
                </a:lnSpc>
                <a:spcBef>
                  <a:spcPct val="0"/>
                </a:spcBef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DIOS RESUCITÓ A JESÚS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57EC74B-B8D4-1B88-EF1C-673576C83FCD}"/>
              </a:ext>
            </a:extLst>
          </p:cNvPr>
          <p:cNvGrpSpPr/>
          <p:nvPr/>
        </p:nvGrpSpPr>
        <p:grpSpPr>
          <a:xfrm>
            <a:off x="3600781" y="4717238"/>
            <a:ext cx="2449574" cy="2311217"/>
            <a:chOff x="3600781" y="4717238"/>
            <a:chExt cx="2449574" cy="231121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4303617" y="4986038"/>
              <a:ext cx="1043902" cy="2042417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3600781" y="4717238"/>
              <a:ext cx="2449574" cy="652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573"/>
                </a:lnSpc>
                <a:spcBef>
                  <a:spcPct val="0"/>
                </a:spcBef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JESÚS ES EL ÚNICO CAMINO A DIOS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26766" y="464703"/>
            <a:ext cx="2498234" cy="533633"/>
            <a:chOff x="0" y="0"/>
            <a:chExt cx="3047397" cy="711511"/>
          </a:xfrm>
        </p:grpSpPr>
        <p:sp>
          <p:nvSpPr>
            <p:cNvPr id="17" name="TextBox 17"/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047397" cy="342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8571" y="693252"/>
            <a:ext cx="380416" cy="38072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98580" y="696885"/>
            <a:ext cx="441485" cy="3734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/>
          <a:srcRect l="4554" t="18103" r="75965" b="29833"/>
          <a:stretch>
            <a:fillRect/>
          </a:stretch>
        </p:blipFill>
        <p:spPr>
          <a:xfrm>
            <a:off x="1110773" y="656781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16091" y="3481964"/>
            <a:ext cx="3002502" cy="3708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-24870"/>
            <a:ext cx="5641848" cy="73152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2762" y="533831"/>
            <a:ext cx="5494238" cy="1159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 dirty="0">
                <a:solidFill>
                  <a:srgbClr val="FFFFFF"/>
                </a:solidFill>
                <a:latin typeface="Now Bold"/>
              </a:rPr>
              <a:t>BALÓN EVANGELÍSTICO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7EFC8C2-7804-1043-3309-CB7E3CD78EEE}"/>
              </a:ext>
            </a:extLst>
          </p:cNvPr>
          <p:cNvGrpSpPr/>
          <p:nvPr/>
        </p:nvGrpSpPr>
        <p:grpSpPr>
          <a:xfrm>
            <a:off x="982762" y="1809904"/>
            <a:ext cx="4596714" cy="671489"/>
            <a:chOff x="982762" y="1809904"/>
            <a:chExt cx="4596714" cy="671489"/>
          </a:xfrm>
        </p:grpSpPr>
        <p:sp>
          <p:nvSpPr>
            <p:cNvPr id="5" name="TextBox 5"/>
            <p:cNvSpPr txBox="1"/>
            <p:nvPr/>
          </p:nvSpPr>
          <p:spPr>
            <a:xfrm>
              <a:off x="982762" y="2223456"/>
              <a:ext cx="4596714" cy="257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63"/>
                </a:lnSpc>
              </a:pPr>
              <a:r>
                <a:rPr lang="en-US" sz="1599" spc="68">
                  <a:solidFill>
                    <a:srgbClr val="FFFFFF"/>
                  </a:solidFill>
                  <a:latin typeface="Now"/>
                </a:rPr>
                <a:t>El pecado y la separación con Dios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82762" y="1809904"/>
              <a:ext cx="1803093" cy="319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000000"/>
                  </a:highlight>
                  <a:latin typeface="Now Bold"/>
                </a:rPr>
                <a:t>NEGRO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2019E3CC-2C72-B440-C8D1-6F333D6C561F}"/>
              </a:ext>
            </a:extLst>
          </p:cNvPr>
          <p:cNvGrpSpPr/>
          <p:nvPr/>
        </p:nvGrpSpPr>
        <p:grpSpPr>
          <a:xfrm>
            <a:off x="982762" y="4085738"/>
            <a:ext cx="4659086" cy="928665"/>
            <a:chOff x="982762" y="4085738"/>
            <a:chExt cx="4659086" cy="928665"/>
          </a:xfrm>
        </p:grpSpPr>
        <p:sp>
          <p:nvSpPr>
            <p:cNvPr id="6" name="TextBox 6"/>
            <p:cNvSpPr txBox="1"/>
            <p:nvPr/>
          </p:nvSpPr>
          <p:spPr>
            <a:xfrm>
              <a:off x="982762" y="4499291"/>
              <a:ext cx="4659086" cy="515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63"/>
                </a:lnSpc>
              </a:pPr>
              <a:r>
                <a:rPr lang="en-US" sz="1599" spc="68">
                  <a:solidFill>
                    <a:srgbClr val="FFFFFF"/>
                  </a:solidFill>
                  <a:latin typeface="Now"/>
                </a:rPr>
                <a:t>El Crecimiento de los hijos de Dios por medio de las disciplinas espirituales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82762" y="4085738"/>
              <a:ext cx="1803093" cy="319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799" spc="77" dirty="0">
                  <a:highlight>
                    <a:srgbClr val="00FF00"/>
                  </a:highlight>
                  <a:latin typeface="Now Bold"/>
                </a:rPr>
                <a:t>VERDE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843265A8-18A6-6A27-D1CB-B4D8AFB59E12}"/>
              </a:ext>
            </a:extLst>
          </p:cNvPr>
          <p:cNvGrpSpPr/>
          <p:nvPr/>
        </p:nvGrpSpPr>
        <p:grpSpPr>
          <a:xfrm>
            <a:off x="982762" y="2505015"/>
            <a:ext cx="5655858" cy="671490"/>
            <a:chOff x="982762" y="2505015"/>
            <a:chExt cx="5655858" cy="671490"/>
          </a:xfrm>
        </p:grpSpPr>
        <p:sp>
          <p:nvSpPr>
            <p:cNvPr id="7" name="TextBox 7"/>
            <p:cNvSpPr txBox="1"/>
            <p:nvPr/>
          </p:nvSpPr>
          <p:spPr>
            <a:xfrm>
              <a:off x="982762" y="2918568"/>
              <a:ext cx="5655858" cy="257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63"/>
                </a:lnSpc>
              </a:pPr>
              <a:r>
                <a:rPr lang="en-US" sz="1599" spc="68">
                  <a:solidFill>
                    <a:srgbClr val="FFFFFF"/>
                  </a:solidFill>
                  <a:latin typeface="Now"/>
                </a:rPr>
                <a:t>El amor de Dios mostrado en la cruz de Jesús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982762" y="2505015"/>
              <a:ext cx="1803093" cy="319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799" spc="77" dirty="0">
                  <a:solidFill>
                    <a:srgbClr val="FFFFFF"/>
                  </a:solidFill>
                  <a:highlight>
                    <a:srgbClr val="FF0000"/>
                  </a:highlight>
                  <a:latin typeface="Now Bold"/>
                </a:rPr>
                <a:t>ROJO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3B6CBE4-9567-E8E1-E976-1524CFEAFF3F}"/>
              </a:ext>
            </a:extLst>
          </p:cNvPr>
          <p:cNvGrpSpPr/>
          <p:nvPr/>
        </p:nvGrpSpPr>
        <p:grpSpPr>
          <a:xfrm>
            <a:off x="982762" y="5100128"/>
            <a:ext cx="3250346" cy="928665"/>
            <a:chOff x="982762" y="5100128"/>
            <a:chExt cx="3250346" cy="928665"/>
          </a:xfrm>
        </p:grpSpPr>
        <p:sp>
          <p:nvSpPr>
            <p:cNvPr id="8" name="TextBox 8"/>
            <p:cNvSpPr txBox="1"/>
            <p:nvPr/>
          </p:nvSpPr>
          <p:spPr>
            <a:xfrm>
              <a:off x="982762" y="5513681"/>
              <a:ext cx="3250346" cy="515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63"/>
                </a:lnSpc>
              </a:pP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La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promesa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de la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vida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eterna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junto a Dios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en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el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cielo</a:t>
              </a:r>
              <a:endParaRPr lang="en-US" sz="1599" spc="68" dirty="0">
                <a:solidFill>
                  <a:srgbClr val="FFFFFF"/>
                </a:solidFill>
                <a:latin typeface="Now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982762" y="5100128"/>
              <a:ext cx="1803093" cy="319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799" spc="77" dirty="0">
                  <a:highlight>
                    <a:srgbClr val="FFFF00"/>
                  </a:highlight>
                  <a:latin typeface="Now Bold"/>
                </a:rPr>
                <a:t>AMARILLO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078AE8B-C997-7B32-6936-8750072280C5}"/>
              </a:ext>
            </a:extLst>
          </p:cNvPr>
          <p:cNvGrpSpPr/>
          <p:nvPr/>
        </p:nvGrpSpPr>
        <p:grpSpPr>
          <a:xfrm>
            <a:off x="982762" y="3200127"/>
            <a:ext cx="5342720" cy="671490"/>
            <a:chOff x="982762" y="3200127"/>
            <a:chExt cx="5342720" cy="671490"/>
          </a:xfrm>
        </p:grpSpPr>
        <p:sp>
          <p:nvSpPr>
            <p:cNvPr id="9" name="TextBox 9"/>
            <p:cNvSpPr txBox="1"/>
            <p:nvPr/>
          </p:nvSpPr>
          <p:spPr>
            <a:xfrm>
              <a:off x="982762" y="3613680"/>
              <a:ext cx="5342720" cy="257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63"/>
                </a:lnSpc>
              </a:pP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La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limpieza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por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el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perdón</a:t>
              </a:r>
              <a:r>
                <a:rPr lang="en-US" sz="1599" spc="68" dirty="0">
                  <a:solidFill>
                    <a:srgbClr val="FFFFFF"/>
                  </a:solidFill>
                  <a:latin typeface="Now"/>
                </a:rPr>
                <a:t> de Dios para </a:t>
              </a:r>
              <a:r>
                <a:rPr lang="en-US" sz="1599" spc="68" dirty="0" err="1">
                  <a:solidFill>
                    <a:srgbClr val="FFFFFF"/>
                  </a:solidFill>
                  <a:latin typeface="Now"/>
                </a:rPr>
                <a:t>nosotros</a:t>
              </a:r>
              <a:endParaRPr lang="en-US" sz="1599" spc="68" dirty="0">
                <a:solidFill>
                  <a:srgbClr val="FFFFFF"/>
                </a:solidFill>
                <a:latin typeface="Now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82763" y="3200127"/>
              <a:ext cx="1150838" cy="3192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73"/>
                </a:lnSpc>
              </a:pPr>
              <a:r>
                <a:rPr lang="en-US" sz="1799" spc="77" dirty="0">
                  <a:solidFill>
                    <a:srgbClr val="EB1024"/>
                  </a:solidFill>
                  <a:latin typeface="Now Bold"/>
                </a:rPr>
                <a:t>BLANCO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02905" y="735900"/>
            <a:ext cx="449375" cy="4497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51583" y="744483"/>
            <a:ext cx="521514" cy="4411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l="4337" t="18103" r="75965" b="29833"/>
          <a:stretch>
            <a:fillRect/>
          </a:stretch>
        </p:blipFill>
        <p:spPr>
          <a:xfrm>
            <a:off x="8254601" y="692818"/>
            <a:ext cx="366799" cy="535907"/>
          </a:xfrm>
          <a:prstGeom prst="rect">
            <a:avLst/>
          </a:prstGeom>
        </p:spPr>
      </p:pic>
      <p:grpSp>
        <p:nvGrpSpPr>
          <p:cNvPr id="23" name="Group 15">
            <a:extLst>
              <a:ext uri="{FF2B5EF4-FFF2-40B4-BE49-F238E27FC236}">
                <a16:creationId xmlns:a16="http://schemas.microsoft.com/office/drawing/2014/main" id="{EF017511-74D5-F141-D8D6-F63E431C10F3}"/>
              </a:ext>
            </a:extLst>
          </p:cNvPr>
          <p:cNvGrpSpPr/>
          <p:nvPr/>
        </p:nvGrpSpPr>
        <p:grpSpPr>
          <a:xfrm>
            <a:off x="7148648" y="1276271"/>
            <a:ext cx="2578704" cy="533633"/>
            <a:chOff x="0" y="0"/>
            <a:chExt cx="3047397" cy="711511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C0EA258E-4657-69AA-F3D7-8C9AEA69D052}"/>
                </a:ext>
              </a:extLst>
            </p:cNvPr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2559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E972EB21-D6C0-CBBC-8BB8-1F99FE448543}"/>
                </a:ext>
              </a:extLst>
            </p:cNvPr>
            <p:cNvSpPr txBox="1"/>
            <p:nvPr/>
          </p:nvSpPr>
          <p:spPr>
            <a:xfrm>
              <a:off x="0" y="-38100"/>
              <a:ext cx="3047397" cy="344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FFFFFF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1749" y="868080"/>
            <a:ext cx="1887951" cy="18879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1749" y="3747156"/>
            <a:ext cx="1887951" cy="18879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9814" y="5340811"/>
            <a:ext cx="2831822" cy="14159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762" t="6468" r="3128" b="6599"/>
          <a:stretch>
            <a:fillRect/>
          </a:stretch>
        </p:blipFill>
        <p:spPr>
          <a:xfrm>
            <a:off x="602392" y="2756031"/>
            <a:ext cx="2506666" cy="676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08823" y="1995349"/>
            <a:ext cx="5671208" cy="3324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41664" y="767991"/>
            <a:ext cx="380416" cy="3807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51673" y="771624"/>
            <a:ext cx="441485" cy="3734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4554" t="18103" r="75965" b="29833"/>
          <a:stretch>
            <a:fillRect/>
          </a:stretch>
        </p:blipFill>
        <p:spPr>
          <a:xfrm>
            <a:off x="8263865" y="731520"/>
            <a:ext cx="307091" cy="453669"/>
          </a:xfrm>
          <a:prstGeom prst="rect">
            <a:avLst/>
          </a:prstGeom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79C43AE9-10BD-6189-062F-7FF6A1CFFE82}"/>
              </a:ext>
            </a:extLst>
          </p:cNvPr>
          <p:cNvGrpSpPr/>
          <p:nvPr/>
        </p:nvGrpSpPr>
        <p:grpSpPr>
          <a:xfrm>
            <a:off x="6951377" y="6215466"/>
            <a:ext cx="2516710" cy="533633"/>
            <a:chOff x="0" y="0"/>
            <a:chExt cx="3047397" cy="711511"/>
          </a:xfrm>
        </p:grpSpPr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F4506C36-43D1-EC88-7D77-1DE46680EE3A}"/>
                </a:ext>
              </a:extLst>
            </p:cNvPr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2559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E0824E24-4354-F2D6-FD16-612282389421}"/>
                </a:ext>
              </a:extLst>
            </p:cNvPr>
            <p:cNvSpPr txBox="1"/>
            <p:nvPr/>
          </p:nvSpPr>
          <p:spPr>
            <a:xfrm>
              <a:off x="0" y="-38100"/>
              <a:ext cx="3047397" cy="342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85286" y="593944"/>
            <a:ext cx="13061226" cy="786048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3008727"/>
            <a:ext cx="9753600" cy="904912"/>
          </a:xfrm>
          <a:prstGeom prst="rect">
            <a:avLst/>
          </a:prstGeom>
          <a:solidFill>
            <a:srgbClr val="EE0823"/>
          </a:solidFill>
        </p:spPr>
      </p:sp>
      <p:sp>
        <p:nvSpPr>
          <p:cNvPr id="4" name="TextBox 4"/>
          <p:cNvSpPr txBox="1"/>
          <p:nvPr/>
        </p:nvSpPr>
        <p:spPr>
          <a:xfrm>
            <a:off x="0" y="1229698"/>
            <a:ext cx="9753600" cy="187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6"/>
              </a:lnSpc>
            </a:pPr>
            <a:r>
              <a:rPr lang="en-US" sz="15654">
                <a:solidFill>
                  <a:srgbClr val="FFFFFF"/>
                </a:solidFill>
                <a:latin typeface="Squada One"/>
              </a:rPr>
              <a:t>THE FOUR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8638" y="3210047"/>
            <a:ext cx="9196323" cy="450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956">
                <a:solidFill>
                  <a:srgbClr val="FFFFFF"/>
                </a:solidFill>
                <a:latin typeface="Tomorrow"/>
              </a:rPr>
              <a:t> CONEXIÓN CON LOS PERDIDOS (JUAN 4: 7-15)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01413" y="4138766"/>
            <a:ext cx="1946816" cy="1946816"/>
            <a:chOff x="0" y="0"/>
            <a:chExt cx="2595755" cy="259575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86061" y="692833"/>
              <a:ext cx="1423634" cy="121008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2769399" y="4138766"/>
            <a:ext cx="1946816" cy="1946816"/>
            <a:chOff x="0" y="0"/>
            <a:chExt cx="2595755" cy="2595755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86061" y="631358"/>
              <a:ext cx="1423634" cy="1333039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5037385" y="4138766"/>
            <a:ext cx="1946816" cy="1946816"/>
            <a:chOff x="0" y="0"/>
            <a:chExt cx="2595755" cy="259575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593212" y="309062"/>
              <a:ext cx="1409332" cy="1977632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7305371" y="4123860"/>
            <a:ext cx="1946816" cy="1946816"/>
            <a:chOff x="0" y="0"/>
            <a:chExt cx="2595755" cy="259575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44085" y="316576"/>
              <a:ext cx="1307584" cy="1962603"/>
            </a:xfrm>
            <a:prstGeom prst="rect">
              <a:avLst/>
            </a:prstGeom>
          </p:spPr>
        </p:pic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77773" y="6507334"/>
            <a:ext cx="449375" cy="44974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126451" y="6515917"/>
            <a:ext cx="521514" cy="4411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rcRect l="4337" t="18103" r="75965" b="29833"/>
          <a:stretch>
            <a:fillRect/>
          </a:stretch>
        </p:blipFill>
        <p:spPr>
          <a:xfrm>
            <a:off x="4729470" y="6464252"/>
            <a:ext cx="366799" cy="535907"/>
          </a:xfrm>
          <a:prstGeom prst="rect">
            <a:avLst/>
          </a:prstGeom>
        </p:spPr>
      </p:pic>
      <p:grpSp>
        <p:nvGrpSpPr>
          <p:cNvPr id="25" name="Group 11">
            <a:extLst>
              <a:ext uri="{FF2B5EF4-FFF2-40B4-BE49-F238E27FC236}">
                <a16:creationId xmlns:a16="http://schemas.microsoft.com/office/drawing/2014/main" id="{44B03C05-8FF9-AF78-9D86-9051C2B688C8}"/>
              </a:ext>
            </a:extLst>
          </p:cNvPr>
          <p:cNvGrpSpPr/>
          <p:nvPr/>
        </p:nvGrpSpPr>
        <p:grpSpPr>
          <a:xfrm>
            <a:off x="6951377" y="6186891"/>
            <a:ext cx="2516710" cy="562208"/>
            <a:chOff x="0" y="-38100"/>
            <a:chExt cx="3047397" cy="749611"/>
          </a:xfrm>
        </p:grpSpPr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506D6289-58BA-401F-35DD-3EFB446D8F6B}"/>
                </a:ext>
              </a:extLst>
            </p:cNvPr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2559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14BBE1C1-109D-6824-5A77-AB3AF190BAF9}"/>
                </a:ext>
              </a:extLst>
            </p:cNvPr>
            <p:cNvSpPr txBox="1"/>
            <p:nvPr/>
          </p:nvSpPr>
          <p:spPr>
            <a:xfrm>
              <a:off x="0" y="-38100"/>
              <a:ext cx="3047397" cy="34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chemeClr val="bg1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21791" y="-272642"/>
            <a:ext cx="13061226" cy="78604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1520" y="404547"/>
            <a:ext cx="8290560" cy="172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spc="666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4748762"/>
            <a:ext cx="1520419" cy="89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97533" y="4748762"/>
            <a:ext cx="1664032" cy="894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80962" y="4748762"/>
            <a:ext cx="1886178" cy="107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32684" y="4748762"/>
            <a:ext cx="1771741" cy="1256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1430"/>
              </a:lnSpc>
            </a:pPr>
            <a:r>
              <a:rPr lang="en-US" sz="1000" spc="43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61638" y="2478096"/>
            <a:ext cx="1946816" cy="1946816"/>
            <a:chOff x="0" y="0"/>
            <a:chExt cx="2595755" cy="2595755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86061" y="692833"/>
              <a:ext cx="1423634" cy="121008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2756140" y="2478096"/>
            <a:ext cx="1946816" cy="1946816"/>
            <a:chOff x="0" y="0"/>
            <a:chExt cx="2595755" cy="2595755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86061" y="631358"/>
              <a:ext cx="1423634" cy="1333039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050643" y="2478096"/>
            <a:ext cx="1946816" cy="1946816"/>
            <a:chOff x="0" y="0"/>
            <a:chExt cx="2595755" cy="2595755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593212" y="309062"/>
              <a:ext cx="1409332" cy="1977632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7345146" y="2478096"/>
            <a:ext cx="1946816" cy="1946816"/>
            <a:chOff x="0" y="0"/>
            <a:chExt cx="2595755" cy="259575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2595755" cy="259575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44085" y="316576"/>
              <a:ext cx="1307584" cy="1962603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31587" y="6545468"/>
            <a:ext cx="380416" cy="3807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241596" y="6549101"/>
            <a:ext cx="441485" cy="3734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rcRect l="4554" t="18103" r="75965" b="29833"/>
          <a:stretch>
            <a:fillRect/>
          </a:stretch>
        </p:blipFill>
        <p:spPr>
          <a:xfrm>
            <a:off x="4753789" y="6508997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21791" y="-272642"/>
            <a:ext cx="13061226" cy="78604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1520" y="442647"/>
            <a:ext cx="3642242" cy="75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</a:pPr>
            <a:r>
              <a:rPr lang="en-US" sz="1449" spc="292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4817" y="4432628"/>
            <a:ext cx="3635647" cy="215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sz="2391" spc="102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3419"/>
              </a:lnSpc>
            </a:pPr>
            <a:r>
              <a:rPr lang="en-US" sz="2391" spc="102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3419"/>
              </a:lnSpc>
            </a:pPr>
            <a:r>
              <a:rPr lang="en-US" sz="2391" spc="102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3419"/>
              </a:lnSpc>
            </a:pPr>
            <a:r>
              <a:rPr lang="en-US" sz="2391" spc="102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3419"/>
              </a:lnSpc>
            </a:pPr>
            <a:r>
              <a:rPr lang="en-US" sz="2391" spc="102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3775" y="6084552"/>
            <a:ext cx="1014494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34925" y="6084552"/>
            <a:ext cx="1149928" cy="65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68676" y="6084552"/>
            <a:ext cx="1080160" cy="77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32872" y="1602854"/>
            <a:ext cx="2639538" cy="2639538"/>
            <a:chOff x="0" y="0"/>
            <a:chExt cx="3519384" cy="351938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3519384" cy="3519384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94594" y="939359"/>
              <a:ext cx="1930195" cy="164066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5217573" y="4707653"/>
            <a:ext cx="1186897" cy="1186897"/>
            <a:chOff x="0" y="0"/>
            <a:chExt cx="1582529" cy="1582529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57298" y="384914"/>
              <a:ext cx="867933" cy="81270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6616441" y="4707653"/>
            <a:ext cx="1186897" cy="1186897"/>
            <a:chOff x="0" y="0"/>
            <a:chExt cx="1582529" cy="158252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361658" y="188423"/>
              <a:ext cx="859214" cy="1205684"/>
            </a:xfrm>
            <a:prstGeom prst="rect">
              <a:avLst/>
            </a:prstGeom>
          </p:spPr>
        </p:pic>
      </p:grpSp>
      <p:grpSp>
        <p:nvGrpSpPr>
          <p:cNvPr id="20" name="Group 20"/>
          <p:cNvGrpSpPr/>
          <p:nvPr/>
        </p:nvGrpSpPr>
        <p:grpSpPr>
          <a:xfrm>
            <a:off x="8015308" y="4707653"/>
            <a:ext cx="1186897" cy="1186897"/>
            <a:chOff x="0" y="0"/>
            <a:chExt cx="1582529" cy="1582529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92673" y="193004"/>
              <a:ext cx="797182" cy="1196521"/>
            </a:xfrm>
            <a:prstGeom prst="rect">
              <a:avLst/>
            </a:prstGeom>
          </p:spPr>
        </p:pic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641664" y="767991"/>
            <a:ext cx="380416" cy="3807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1673" y="771624"/>
            <a:ext cx="441485" cy="3734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rcRect l="4554" t="18103" r="75965" b="29833"/>
          <a:stretch>
            <a:fillRect/>
          </a:stretch>
        </p:blipFill>
        <p:spPr>
          <a:xfrm>
            <a:off x="8263865" y="731520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21791" y="-272642"/>
            <a:ext cx="13061226" cy="78604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1662" y="6084552"/>
            <a:ext cx="926939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69111" y="4000548"/>
            <a:ext cx="3972240" cy="214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3"/>
              </a:lnSpc>
            </a:pPr>
            <a:r>
              <a:rPr lang="en-US" sz="2387" spc="102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3413"/>
              </a:lnSpc>
            </a:pPr>
            <a:r>
              <a:rPr lang="en-US" sz="2387" spc="102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3413"/>
              </a:lnSpc>
            </a:pPr>
            <a:r>
              <a:rPr lang="en-US" sz="2387" spc="102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3413"/>
              </a:lnSpc>
            </a:pPr>
            <a:r>
              <a:rPr lang="en-US" sz="2387" spc="102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07125" y="4707653"/>
            <a:ext cx="1186897" cy="1186897"/>
            <a:chOff x="0" y="0"/>
            <a:chExt cx="1582529" cy="158252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7298" y="422393"/>
              <a:ext cx="867933" cy="737743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835462" y="1167187"/>
            <a:ext cx="2639538" cy="2639538"/>
            <a:chOff x="0" y="0"/>
            <a:chExt cx="3519384" cy="351938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3519384" cy="351938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94594" y="856010"/>
              <a:ext cx="1930195" cy="180736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6634925" y="6084552"/>
            <a:ext cx="1149928" cy="65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68676" y="6084552"/>
            <a:ext cx="1080160" cy="77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616441" y="4707653"/>
            <a:ext cx="1186897" cy="1186897"/>
            <a:chOff x="0" y="0"/>
            <a:chExt cx="1582529" cy="158252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361658" y="188423"/>
              <a:ext cx="859214" cy="120568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8015308" y="4707653"/>
            <a:ext cx="1186897" cy="1186897"/>
            <a:chOff x="0" y="0"/>
            <a:chExt cx="1582529" cy="1582529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92673" y="193004"/>
              <a:ext cx="797182" cy="1196521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5379838" y="702945"/>
            <a:ext cx="3642242" cy="75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</a:pPr>
            <a:r>
              <a:rPr lang="en-US" sz="1449" spc="292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21511" y="767991"/>
            <a:ext cx="380416" cy="3807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31520" y="771624"/>
            <a:ext cx="441485" cy="3734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rcRect l="4554" t="18103" r="75965" b="29833"/>
          <a:stretch>
            <a:fillRect/>
          </a:stretch>
        </p:blipFill>
        <p:spPr>
          <a:xfrm>
            <a:off x="1243713" y="731520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21791" y="-272642"/>
            <a:ext cx="13061226" cy="78604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1662" y="6084552"/>
            <a:ext cx="926939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07125" y="4707653"/>
            <a:ext cx="1186897" cy="1186897"/>
            <a:chOff x="0" y="0"/>
            <a:chExt cx="1582529" cy="158252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7298" y="422393"/>
              <a:ext cx="867933" cy="73774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2036587" y="6084552"/>
            <a:ext cx="1014494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21061" y="4524599"/>
            <a:ext cx="3983507" cy="243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0"/>
              </a:lnSpc>
            </a:pPr>
            <a:r>
              <a:rPr lang="en-US" sz="2294" spc="98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3280"/>
              </a:lnSpc>
            </a:pPr>
            <a:r>
              <a:rPr lang="en-US" sz="2294" spc="98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3280"/>
              </a:lnSpc>
            </a:pPr>
            <a:r>
              <a:rPr lang="en-US" sz="2294" spc="98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68676" y="6084552"/>
            <a:ext cx="1080160" cy="77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50385" y="4707653"/>
            <a:ext cx="1186897" cy="1186897"/>
            <a:chOff x="0" y="0"/>
            <a:chExt cx="1582529" cy="158252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57298" y="384914"/>
              <a:ext cx="867933" cy="812701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4293046" y="1746341"/>
            <a:ext cx="2639538" cy="2639538"/>
            <a:chOff x="0" y="0"/>
            <a:chExt cx="3519384" cy="3519384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519384" cy="3519384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804290" y="419033"/>
              <a:ext cx="1910805" cy="2681318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8015308" y="4707653"/>
            <a:ext cx="1186897" cy="1186897"/>
            <a:chOff x="0" y="0"/>
            <a:chExt cx="1582529" cy="1582529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92673" y="193004"/>
              <a:ext cx="797182" cy="1196521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507125" y="702945"/>
            <a:ext cx="3642242" cy="75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</a:pPr>
            <a:r>
              <a:rPr lang="en-US" sz="1449" spc="292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641664" y="767991"/>
            <a:ext cx="380416" cy="3807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1673" y="771624"/>
            <a:ext cx="441485" cy="3734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rcRect l="4554" t="18103" r="75965" b="29833"/>
          <a:stretch>
            <a:fillRect/>
          </a:stretch>
        </p:blipFill>
        <p:spPr>
          <a:xfrm>
            <a:off x="8263865" y="731520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21791" y="-272642"/>
            <a:ext cx="13061226" cy="786048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1662" y="6084552"/>
            <a:ext cx="926939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¡Dios te ama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totalmente!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 Su amor es ilimitado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 incondicional. 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Génesis 1:31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07125" y="4707653"/>
            <a:ext cx="1186897" cy="1186897"/>
            <a:chOff x="0" y="0"/>
            <a:chExt cx="1582529" cy="158252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57298" y="422393"/>
              <a:ext cx="867933" cy="73774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2000683" y="6084552"/>
            <a:ext cx="1014494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Hacer las cosas a nuestra manera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es lo que la Biblia llama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pecado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Romanos 3:23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31834" y="6084552"/>
            <a:ext cx="1149928" cy="65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¡Nuestro pecado no impide que Dios nos ame!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"/>
              </a:rPr>
              <a:t>En la cruz, Jesús tomó el castigo por nuestros pecados</a:t>
            </a:r>
          </a:p>
          <a:p>
            <a:pPr algn="ctr">
              <a:lnSpc>
                <a:spcPts val="871"/>
              </a:lnSpc>
            </a:pPr>
            <a:r>
              <a:rPr lang="en-US" sz="609" spc="26">
                <a:solidFill>
                  <a:srgbClr val="3D3923"/>
                </a:solidFill>
                <a:latin typeface="Now Bold"/>
              </a:rPr>
              <a:t>Juan 3:16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4734" y="4741439"/>
            <a:ext cx="3192449" cy="2268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76"/>
              </a:lnSpc>
            </a:pPr>
            <a:r>
              <a:rPr lang="en-US" sz="1801" spc="77">
                <a:solidFill>
                  <a:srgbClr val="3D3923"/>
                </a:solidFill>
                <a:latin typeface="Now"/>
              </a:rPr>
              <a:t>DECISIÓN</a:t>
            </a:r>
          </a:p>
          <a:p>
            <a:pPr algn="ctr">
              <a:lnSpc>
                <a:spcPts val="2576"/>
              </a:lnSpc>
            </a:pPr>
            <a:r>
              <a:rPr lang="en-US" sz="1801" spc="77">
                <a:solidFill>
                  <a:srgbClr val="3D3923"/>
                </a:solidFill>
                <a:latin typeface="Now"/>
              </a:rPr>
              <a:t> Nos ofrece una vida plena y eterna a través de Jesucristo. Cada persona tiene el desafío de tomar una decisión. </a:t>
            </a:r>
          </a:p>
          <a:p>
            <a:pPr algn="ctr">
              <a:lnSpc>
                <a:spcPts val="2576"/>
              </a:lnSpc>
            </a:pPr>
            <a:r>
              <a:rPr lang="en-US" sz="1801" spc="77">
                <a:solidFill>
                  <a:srgbClr val="3D3923"/>
                </a:solidFill>
                <a:latin typeface="Now Bold"/>
              </a:rPr>
              <a:t>Juan 1:12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14482" y="4707653"/>
            <a:ext cx="1186897" cy="1186897"/>
            <a:chOff x="0" y="0"/>
            <a:chExt cx="1582529" cy="158252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57298" y="384914"/>
              <a:ext cx="867933" cy="812701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3313349" y="4707653"/>
            <a:ext cx="1186897" cy="1186897"/>
            <a:chOff x="0" y="0"/>
            <a:chExt cx="1582529" cy="158252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582529" cy="1582529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1004" b="9184"/>
            <a:stretch>
              <a:fillRect/>
            </a:stretch>
          </p:blipFill>
          <p:spPr>
            <a:xfrm>
              <a:off x="361658" y="188423"/>
              <a:ext cx="859214" cy="120568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5883365" y="1777619"/>
            <a:ext cx="2635188" cy="2635188"/>
            <a:chOff x="0" y="0"/>
            <a:chExt cx="3513584" cy="3513584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3513584" cy="351358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B1024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71826" y="428513"/>
              <a:ext cx="1769931" cy="2656557"/>
            </a:xfrm>
            <a:prstGeom prst="rect">
              <a:avLst/>
            </a:prstGeom>
          </p:spPr>
        </p:pic>
      </p:grpSp>
      <p:sp>
        <p:nvSpPr>
          <p:cNvPr id="23" name="TextBox 23"/>
          <p:cNvSpPr txBox="1"/>
          <p:nvPr/>
        </p:nvSpPr>
        <p:spPr>
          <a:xfrm>
            <a:off x="671662" y="702945"/>
            <a:ext cx="3642242" cy="75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9"/>
              </a:lnSpc>
            </a:pPr>
            <a:r>
              <a:rPr lang="en-US" sz="1449" spc="292">
                <a:solidFill>
                  <a:srgbClr val="3D3923"/>
                </a:solidFill>
                <a:latin typeface="Now Bold"/>
              </a:rPr>
              <a:t>ESTOS CUATRO SÍMBOLOS REPRESENTAN EL MENSAJE CENTRAL DE LA BIBLIA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641664" y="767991"/>
            <a:ext cx="380416" cy="3807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1673" y="771624"/>
            <a:ext cx="441485" cy="37346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rcRect l="4554" t="18103" r="75965" b="29833"/>
          <a:stretch>
            <a:fillRect/>
          </a:stretch>
        </p:blipFill>
        <p:spPr>
          <a:xfrm>
            <a:off x="8263865" y="731520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801832" cy="7315200"/>
            <a:chOff x="0" y="0"/>
            <a:chExt cx="3630308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30308" cy="2709333"/>
            </a:xfrm>
            <a:custGeom>
              <a:avLst/>
              <a:gdLst/>
              <a:ahLst/>
              <a:cxnLst/>
              <a:rect l="l" t="t" r="r" b="b"/>
              <a:pathLst>
                <a:path w="3630308" h="2709333">
                  <a:moveTo>
                    <a:pt x="0" y="0"/>
                  </a:moveTo>
                  <a:lnTo>
                    <a:pt x="3630308" y="0"/>
                  </a:lnTo>
                  <a:lnTo>
                    <a:pt x="36303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8274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441770" y="392136"/>
            <a:ext cx="678213" cy="678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5079" y="405090"/>
            <a:ext cx="787087" cy="665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18103" r="75965" b="29833"/>
          <a:stretch>
            <a:fillRect/>
          </a:stretch>
        </p:blipFill>
        <p:spPr>
          <a:xfrm>
            <a:off x="7642166" y="327115"/>
            <a:ext cx="675504" cy="80881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77930" y="664845"/>
            <a:ext cx="471958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 dirty="0">
                <a:solidFill>
                  <a:srgbClr val="FFFFFF"/>
                </a:solidFill>
                <a:latin typeface="Now Bold"/>
              </a:rPr>
              <a:t>LEMA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7930" y="2316480"/>
            <a:ext cx="471958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>
                <a:solidFill>
                  <a:srgbClr val="FFFFFF"/>
                </a:solidFill>
                <a:latin typeface="Now Bold"/>
              </a:rPr>
              <a:t>VISIÓN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7930" y="3971925"/>
            <a:ext cx="4719582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>
                <a:solidFill>
                  <a:srgbClr val="FFFFFF"/>
                </a:solidFill>
                <a:latin typeface="Now Bold"/>
              </a:rPr>
              <a:t>MISIÓN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7930" y="1190625"/>
            <a:ext cx="3282390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103">
                <a:solidFill>
                  <a:srgbClr val="FFFFFF"/>
                </a:solidFill>
                <a:latin typeface="Now Bold"/>
              </a:rPr>
              <a:t>Formar e involucrar a la iglesia local.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7930" y="2842260"/>
            <a:ext cx="7545481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103">
                <a:solidFill>
                  <a:srgbClr val="FFFFFF"/>
                </a:solidFill>
                <a:latin typeface="Now Bold"/>
              </a:rPr>
              <a:t>Llevar adelante el reino de Dios preservando y propagando el evangelio de Santidad.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7930" y="4497705"/>
            <a:ext cx="5287906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spc="103">
                <a:solidFill>
                  <a:srgbClr val="FFFFFF"/>
                </a:solidFill>
                <a:latin typeface="Now Bold"/>
              </a:rPr>
              <a:t>Alcanzar a nuestras comunidades proclamando el mensaje de salvación.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174896" y="6581129"/>
            <a:ext cx="2578704" cy="533633"/>
            <a:chOff x="0" y="0"/>
            <a:chExt cx="3047397" cy="711511"/>
          </a:xfrm>
        </p:grpSpPr>
        <p:sp>
          <p:nvSpPr>
            <p:cNvPr id="16" name="TextBox 16"/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47397" cy="344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FFFFFF"/>
                  </a:solidFill>
                  <a:latin typeface="Now Bold"/>
                </a:rPr>
                <a:t>HERRAMIENTAS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78213" y="2445066"/>
            <a:ext cx="4406775" cy="41386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1254" y="409595"/>
            <a:ext cx="7257601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EVANGELIO</a:t>
            </a:r>
          </a:p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CON LAS MANOS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19835" y="3452671"/>
            <a:ext cx="3193488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FE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03934" y="2186549"/>
            <a:ext cx="3193488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CRISTO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12667" y="1802865"/>
            <a:ext cx="3193488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DIOS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10992" y="2660991"/>
            <a:ext cx="4192942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HOMBRE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1254" y="4640597"/>
            <a:ext cx="4192942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GRACIA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92" y="3467236"/>
            <a:ext cx="380416" cy="3807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9558" y="2540935"/>
            <a:ext cx="441485" cy="3734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4554" t="18103" r="75965" b="29833"/>
          <a:stretch>
            <a:fillRect/>
          </a:stretch>
        </p:blipFill>
        <p:spPr>
          <a:xfrm>
            <a:off x="266755" y="2963982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2054" y="2445066"/>
            <a:ext cx="4406775" cy="41386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1254" y="409595"/>
            <a:ext cx="7257601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EVANGELIO</a:t>
            </a:r>
          </a:p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CON LAS MANOS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169" y="3926208"/>
            <a:ext cx="4192942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GRACIA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92" y="3467236"/>
            <a:ext cx="380416" cy="3807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9558" y="2540935"/>
            <a:ext cx="441485" cy="373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554" t="18103" r="75965" b="29833"/>
          <a:stretch>
            <a:fillRect/>
          </a:stretch>
        </p:blipFill>
        <p:spPr>
          <a:xfrm>
            <a:off x="266755" y="2963982"/>
            <a:ext cx="307091" cy="4536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23653" y="2919956"/>
            <a:ext cx="3359941" cy="211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LA VIDA ETERNA ES UN REGALO Y POR ESO NO SE PUEDE GANAR NI MERECER.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ROMANOS 6:23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EFESIOS 2:8-9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2054" y="2445066"/>
            <a:ext cx="4406775" cy="41386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1254" y="409595"/>
            <a:ext cx="7257601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EVANGELIO</a:t>
            </a:r>
          </a:p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CON LAS MANOS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4447" y="1994707"/>
            <a:ext cx="4192942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HOMBRE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92" y="3467236"/>
            <a:ext cx="380416" cy="3807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9558" y="2540935"/>
            <a:ext cx="441485" cy="373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554" t="18103" r="75965" b="29833"/>
          <a:stretch>
            <a:fillRect/>
          </a:stretch>
        </p:blipFill>
        <p:spPr>
          <a:xfrm>
            <a:off x="266755" y="2963982"/>
            <a:ext cx="307091" cy="4536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23653" y="2919956"/>
            <a:ext cx="3359941" cy="181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LA HUMANIDAD ES PECADORA. NO PUEDE SALVARSE A SÍ MISMO.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ROMANOS 3:23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MATEO 5:48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2054" y="2445066"/>
            <a:ext cx="4406775" cy="41386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1254" y="409595"/>
            <a:ext cx="7257601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EVANGELIO</a:t>
            </a:r>
          </a:p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CON LAS MANOS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27988" y="1878072"/>
            <a:ext cx="4192942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DIOS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92" y="3467236"/>
            <a:ext cx="380416" cy="3807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9558" y="2540935"/>
            <a:ext cx="441485" cy="373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554" t="18103" r="75965" b="29833"/>
          <a:stretch>
            <a:fillRect/>
          </a:stretch>
        </p:blipFill>
        <p:spPr>
          <a:xfrm>
            <a:off x="266755" y="2963982"/>
            <a:ext cx="307091" cy="4536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23653" y="2919956"/>
            <a:ext cx="3359941" cy="1812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DIOS ES MISERICORDIOSO, PERO TAMBIÉN ES JUSTO.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1 JUAN 4:8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ÉXODO 34:7B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2054" y="2445066"/>
            <a:ext cx="4406775" cy="41386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1254" y="409595"/>
            <a:ext cx="7257601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EVANGELIO</a:t>
            </a:r>
          </a:p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CON LAS MANOS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920055" y="2186549"/>
            <a:ext cx="4192942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CRISTO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92" y="3467236"/>
            <a:ext cx="380416" cy="3807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9558" y="2540935"/>
            <a:ext cx="441485" cy="373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554" t="18103" r="75965" b="29833"/>
          <a:stretch>
            <a:fillRect/>
          </a:stretch>
        </p:blipFill>
        <p:spPr>
          <a:xfrm>
            <a:off x="266755" y="2963982"/>
            <a:ext cx="307091" cy="4536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23653" y="2919956"/>
            <a:ext cx="3359941" cy="242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ÉL MURIÓ EN LA CRUZ, RESUCITÓ DE LA MUERTE PARA PAGAR POR NUESTROS PECADOS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JUAN 1:1 Y 14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ISAÍAS 53:6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3386" y="2445066"/>
            <a:ext cx="4406775" cy="41386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91254" y="409595"/>
            <a:ext cx="7257601" cy="115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EL EVANGELIO</a:t>
            </a:r>
          </a:p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115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CON LAS MANOS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45886" y="2847722"/>
            <a:ext cx="4192942" cy="450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5" b="0" i="0" u="none" strike="noStrike" kern="1200" cap="none" spc="109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FE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092" y="3467236"/>
            <a:ext cx="380416" cy="3807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9558" y="2540935"/>
            <a:ext cx="441485" cy="373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554" t="18103" r="75965" b="29833"/>
          <a:stretch>
            <a:fillRect/>
          </a:stretch>
        </p:blipFill>
        <p:spPr>
          <a:xfrm>
            <a:off x="266755" y="2963982"/>
            <a:ext cx="307091" cy="4536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31520" y="1860637"/>
            <a:ext cx="3359941" cy="3946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LA FE SALVADORA NO ES MERO CONOCIMIENTO INTELECTUAL, TAMPOCO ES FE TEMPORAL. LA FE SALVADORA ES POR CONFIAR SOLO EN JESUCRISTO PARA VIDA ETERNA.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SANTIAGO 2:19</a:t>
            </a:r>
          </a:p>
          <a:p>
            <a:pPr marL="0" marR="0" lvl="0" indent="0" algn="ctr" defTabSz="914400" rtl="0" eaLnBrk="1" fontAlgn="auto" latinLnBrk="0" hangingPunct="1">
              <a:lnSpc>
                <a:spcPts val="24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7" b="0" i="0" u="none" strike="noStrike" kern="1200" cap="none" spc="6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w"/>
                <a:ea typeface="+mn-ea"/>
                <a:cs typeface="+mn-cs"/>
              </a:rPr>
              <a:t>HECHOS 16:31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9753600" cy="7315200"/>
            <a:chOff x="0" y="0"/>
            <a:chExt cx="361244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2445" cy="2709333"/>
            </a:xfrm>
            <a:custGeom>
              <a:avLst/>
              <a:gdLst/>
              <a:ahLst/>
              <a:cxnLst/>
              <a:rect l="l" t="t" r="r" b="b"/>
              <a:pathLst>
                <a:path w="3612445" h="2709333">
                  <a:moveTo>
                    <a:pt x="0" y="0"/>
                  </a:moveTo>
                  <a:lnTo>
                    <a:pt x="3612445" y="0"/>
                  </a:lnTo>
                  <a:lnTo>
                    <a:pt x="361244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45454">
                <a:alpha val="5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44058" y="731520"/>
            <a:ext cx="1578022" cy="5194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1520" y="731520"/>
            <a:ext cx="1644118" cy="409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64101" y="731520"/>
            <a:ext cx="2025398" cy="51943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31520" y="4251339"/>
            <a:ext cx="8290560" cy="1962298"/>
            <a:chOff x="0" y="-114300"/>
            <a:chExt cx="11054080" cy="2616398"/>
          </a:xfrm>
        </p:grpSpPr>
        <p:sp>
          <p:nvSpPr>
            <p:cNvPr id="10" name="TextBox 10"/>
            <p:cNvSpPr txBox="1"/>
            <p:nvPr/>
          </p:nvSpPr>
          <p:spPr>
            <a:xfrm>
              <a:off x="1503801" y="501848"/>
              <a:ext cx="7708870" cy="2000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5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0" i="0" u="none" strike="noStrike" kern="1200" cap="none" spc="0" normalizeH="0" baseline="0" noProof="0">
                  <a:ln>
                    <a:noFill/>
                  </a:ln>
                  <a:solidFill>
                    <a:srgbClr val="EB1024"/>
                  </a:solidFill>
                  <a:effectLst/>
                  <a:uLnTx/>
                  <a:uFillTx/>
                  <a:latin typeface="Brittany"/>
                  <a:ea typeface="+mn-ea"/>
                  <a:cs typeface="+mn-cs"/>
                </a:rPr>
                <a:t>Evangelísticas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14300"/>
              <a:ext cx="11054080" cy="12208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4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00" b="0" i="0" u="none" strike="noStrike" kern="1200" cap="none" spc="186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HERRAMIENTAS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31520" y="6282562"/>
            <a:ext cx="8037354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2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Dr. Milton Gay</a:t>
            </a:r>
          </a:p>
        </p:txBody>
      </p:sp>
    </p:spTree>
    <p:extLst>
      <p:ext uri="{BB962C8B-B14F-4D97-AF65-F5344CB8AC3E}">
        <p14:creationId xmlns:p14="http://schemas.microsoft.com/office/powerpoint/2010/main" val="1190611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020573" y="1392933"/>
            <a:ext cx="4733027" cy="7310690"/>
            <a:chOff x="0" y="0"/>
            <a:chExt cx="2192020" cy="3385820"/>
          </a:xfrm>
        </p:grpSpPr>
        <p:sp>
          <p:nvSpPr>
            <p:cNvPr id="3" name="Freeform 3"/>
            <p:cNvSpPr/>
            <p:nvPr/>
          </p:nvSpPr>
          <p:spPr>
            <a:xfrm>
              <a:off x="1270" y="-1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>
              <a:blip r:embed="rId2"/>
              <a:stretch>
                <a:fillRect l="-129799" r="-65286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00052" y="95198"/>
            <a:ext cx="3223834" cy="29260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59077" y="664845"/>
            <a:ext cx="725760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>
                <a:solidFill>
                  <a:srgbClr val="3D3923"/>
                </a:solidFill>
                <a:latin typeface="Now Bold"/>
              </a:rPr>
              <a:t>ALPHA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1384464"/>
            <a:ext cx="4145280" cy="465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7"/>
              </a:lnSpc>
            </a:pPr>
            <a:r>
              <a:rPr lang="en-US" sz="2599" spc="111" dirty="0">
                <a:solidFill>
                  <a:srgbClr val="3D3923"/>
                </a:solidFill>
                <a:latin typeface="Now"/>
              </a:rPr>
              <a:t>Es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una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herramienta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evangelística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digital,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relacional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,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dinámica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,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innovadora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,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altamente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multiplicativa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y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gratuita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.</a:t>
            </a:r>
          </a:p>
          <a:p>
            <a:pPr>
              <a:lnSpc>
                <a:spcPts val="3717"/>
              </a:lnSpc>
            </a:pPr>
            <a:endParaRPr lang="en-US" sz="2599" spc="111" dirty="0">
              <a:solidFill>
                <a:srgbClr val="3D3923"/>
              </a:solidFill>
              <a:latin typeface="Now"/>
            </a:endParaRPr>
          </a:p>
          <a:p>
            <a:pPr>
              <a:lnSpc>
                <a:spcPts val="3717"/>
              </a:lnSpc>
            </a:pPr>
            <a:r>
              <a:rPr lang="en-US" sz="2599" spc="111" dirty="0">
                <a:solidFill>
                  <a:srgbClr val="3D3923"/>
                </a:solidFill>
                <a:latin typeface="Now"/>
              </a:rPr>
              <a:t>De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fácil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implementación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tanto online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como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2599" spc="111" dirty="0" err="1">
                <a:solidFill>
                  <a:srgbClr val="3D3923"/>
                </a:solidFill>
                <a:latin typeface="Now"/>
              </a:rPr>
              <a:t>presencial</a:t>
            </a:r>
            <a:r>
              <a:rPr lang="en-US" sz="2599" spc="111" dirty="0">
                <a:solidFill>
                  <a:srgbClr val="3D3923"/>
                </a:solidFill>
                <a:latin typeface="Now"/>
              </a:rPr>
              <a:t>.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174896" y="6581129"/>
            <a:ext cx="2578704" cy="533633"/>
            <a:chOff x="0" y="0"/>
            <a:chExt cx="3047397" cy="711511"/>
          </a:xfrm>
        </p:grpSpPr>
        <p:sp>
          <p:nvSpPr>
            <p:cNvPr id="8" name="TextBox 8"/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>
                  <a:solidFill>
                    <a:srgbClr val="EB1024"/>
                  </a:solidFill>
                  <a:latin typeface="Brittany"/>
                </a:rPr>
                <a:t>Evangelísticas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47397" cy="344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FFFFFF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21511" y="6509565"/>
            <a:ext cx="380416" cy="3807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1520" y="6513198"/>
            <a:ext cx="441485" cy="373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4554" t="18103" r="75965" b="29833"/>
          <a:stretch>
            <a:fillRect/>
          </a:stretch>
        </p:blipFill>
        <p:spPr>
          <a:xfrm>
            <a:off x="1243713" y="6473094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1511" y="6509565"/>
            <a:ext cx="380416" cy="3807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1520" y="6513198"/>
            <a:ext cx="441485" cy="373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l="4554" t="18103" r="75965" b="29833"/>
          <a:stretch>
            <a:fillRect/>
          </a:stretch>
        </p:blipFill>
        <p:spPr>
          <a:xfrm>
            <a:off x="1243713" y="6473094"/>
            <a:ext cx="307091" cy="45366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48D70A0-39F6-0A24-002F-3394DF7CF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90" y="762000"/>
            <a:ext cx="8660220" cy="48795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71498" y="6278180"/>
            <a:ext cx="810603" cy="735736"/>
          </a:xfrm>
          <a:prstGeom prst="rect">
            <a:avLst/>
          </a:prstGeom>
        </p:spPr>
      </p:pic>
      <p:grpSp>
        <p:nvGrpSpPr>
          <p:cNvPr id="15" name="Group 11">
            <a:extLst>
              <a:ext uri="{FF2B5EF4-FFF2-40B4-BE49-F238E27FC236}">
                <a16:creationId xmlns:a16="http://schemas.microsoft.com/office/drawing/2014/main" id="{D71DF4C2-CA4E-573C-62BE-2B0E9E3C198C}"/>
              </a:ext>
            </a:extLst>
          </p:cNvPr>
          <p:cNvGrpSpPr/>
          <p:nvPr/>
        </p:nvGrpSpPr>
        <p:grpSpPr>
          <a:xfrm>
            <a:off x="6951377" y="6215466"/>
            <a:ext cx="2516710" cy="533633"/>
            <a:chOff x="0" y="0"/>
            <a:chExt cx="3047397" cy="711511"/>
          </a:xfrm>
        </p:grpSpPr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53CB8C3-ED47-6224-E6AC-C93C84F45C20}"/>
                </a:ext>
              </a:extLst>
            </p:cNvPr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2559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93B4C755-07CF-1DCC-34BE-4BB1CD74C351}"/>
                </a:ext>
              </a:extLst>
            </p:cNvPr>
            <p:cNvSpPr txBox="1"/>
            <p:nvPr/>
          </p:nvSpPr>
          <p:spPr>
            <a:xfrm>
              <a:off x="0" y="-38100"/>
              <a:ext cx="3047397" cy="342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427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66D1D44-393D-4AF2-8671-2C77D403A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4666"/>
            <a:ext cx="9753600" cy="5486400"/>
          </a:xfrm>
          <a:prstGeom prst="rect">
            <a:avLst/>
          </a:prstGeom>
        </p:spPr>
      </p:pic>
      <p:sp>
        <p:nvSpPr>
          <p:cNvPr id="12" name="Pentágono 11">
            <a:extLst>
              <a:ext uri="{FF2B5EF4-FFF2-40B4-BE49-F238E27FC236}">
                <a16:creationId xmlns:a16="http://schemas.microsoft.com/office/drawing/2014/main" id="{7CE8FB3F-AA12-B458-A5DC-87CA7920826D}"/>
              </a:ext>
            </a:extLst>
          </p:cNvPr>
          <p:cNvSpPr/>
          <p:nvPr/>
        </p:nvSpPr>
        <p:spPr>
          <a:xfrm>
            <a:off x="88827" y="3657600"/>
            <a:ext cx="1285933" cy="257527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5" name="Pentágono 24">
            <a:extLst>
              <a:ext uri="{FF2B5EF4-FFF2-40B4-BE49-F238E27FC236}">
                <a16:creationId xmlns:a16="http://schemas.microsoft.com/office/drawing/2014/main" id="{F2493FAF-C3AD-E6EF-8DA6-526865A6BDF8}"/>
              </a:ext>
            </a:extLst>
          </p:cNvPr>
          <p:cNvSpPr/>
          <p:nvPr/>
        </p:nvSpPr>
        <p:spPr>
          <a:xfrm>
            <a:off x="1398338" y="3657600"/>
            <a:ext cx="1285933" cy="257527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1" name="Pentágono 30">
            <a:extLst>
              <a:ext uri="{FF2B5EF4-FFF2-40B4-BE49-F238E27FC236}">
                <a16:creationId xmlns:a16="http://schemas.microsoft.com/office/drawing/2014/main" id="{48FD8D14-E0C6-2CC9-C6AB-428C4EF3715B}"/>
              </a:ext>
            </a:extLst>
          </p:cNvPr>
          <p:cNvSpPr/>
          <p:nvPr/>
        </p:nvSpPr>
        <p:spPr>
          <a:xfrm>
            <a:off x="2865503" y="3657600"/>
            <a:ext cx="1285933" cy="257527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4" name="Pentágono 33">
            <a:extLst>
              <a:ext uri="{FF2B5EF4-FFF2-40B4-BE49-F238E27FC236}">
                <a16:creationId xmlns:a16="http://schemas.microsoft.com/office/drawing/2014/main" id="{DC14AABF-CF3A-D61C-7929-120F0960025A}"/>
              </a:ext>
            </a:extLst>
          </p:cNvPr>
          <p:cNvSpPr/>
          <p:nvPr/>
        </p:nvSpPr>
        <p:spPr>
          <a:xfrm>
            <a:off x="4377542" y="3657600"/>
            <a:ext cx="1285933" cy="257527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5" name="Pentágono 34">
            <a:extLst>
              <a:ext uri="{FF2B5EF4-FFF2-40B4-BE49-F238E27FC236}">
                <a16:creationId xmlns:a16="http://schemas.microsoft.com/office/drawing/2014/main" id="{D0BE5AA0-37CB-9052-203E-82A447636170}"/>
              </a:ext>
            </a:extLst>
          </p:cNvPr>
          <p:cNvSpPr/>
          <p:nvPr/>
        </p:nvSpPr>
        <p:spPr>
          <a:xfrm>
            <a:off x="5698342" y="3657600"/>
            <a:ext cx="1152000" cy="257527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6" name="Pentágono 35">
            <a:extLst>
              <a:ext uri="{FF2B5EF4-FFF2-40B4-BE49-F238E27FC236}">
                <a16:creationId xmlns:a16="http://schemas.microsoft.com/office/drawing/2014/main" id="{46E77CEA-D8B3-8235-2467-EBAE68ADCF8E}"/>
              </a:ext>
            </a:extLst>
          </p:cNvPr>
          <p:cNvSpPr/>
          <p:nvPr/>
        </p:nvSpPr>
        <p:spPr>
          <a:xfrm>
            <a:off x="6952073" y="3657600"/>
            <a:ext cx="1260000" cy="257527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37" name="Pentágono 36">
            <a:extLst>
              <a:ext uri="{FF2B5EF4-FFF2-40B4-BE49-F238E27FC236}">
                <a16:creationId xmlns:a16="http://schemas.microsoft.com/office/drawing/2014/main" id="{A9CD40DD-08E4-4CA4-EE0A-3CBE9B4118AA}"/>
              </a:ext>
            </a:extLst>
          </p:cNvPr>
          <p:cNvSpPr/>
          <p:nvPr/>
        </p:nvSpPr>
        <p:spPr>
          <a:xfrm>
            <a:off x="8352839" y="3657600"/>
            <a:ext cx="1285933" cy="257527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37E600-FB64-4003-BFB3-E0404A594FEA}"/>
              </a:ext>
            </a:extLst>
          </p:cNvPr>
          <p:cNvSpPr txBox="1"/>
          <p:nvPr/>
        </p:nvSpPr>
        <p:spPr>
          <a:xfrm>
            <a:off x="479872" y="1178295"/>
            <a:ext cx="43969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320" b="1" dirty="0">
                <a:solidFill>
                  <a:schemeClr val="bg1"/>
                </a:solidFill>
                <a:latin typeface="ITC Avant Garde Std Md" panose="02000607030000020004" pitchFamily="50" charset="0"/>
              </a:rPr>
              <a:t>Línea de Tiempo</a:t>
            </a:r>
            <a:endParaRPr lang="es-CO" sz="4320" b="1" dirty="0">
              <a:solidFill>
                <a:schemeClr val="bg1"/>
              </a:solidFill>
              <a:latin typeface="ITC Avant Garde Std Md" panose="02000607030000020004" pitchFamily="50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F986BB2-11C5-7A48-83B6-B29D9CD07FEB}"/>
              </a:ext>
            </a:extLst>
          </p:cNvPr>
          <p:cNvSpPr txBox="1"/>
          <p:nvPr/>
        </p:nvSpPr>
        <p:spPr>
          <a:xfrm>
            <a:off x="92492" y="3921201"/>
            <a:ext cx="1269433" cy="535531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/>
              <a:t>Entrenamiento</a:t>
            </a:r>
            <a:r>
              <a:rPr lang="es-ES_tradnl" sz="1440" dirty="0"/>
              <a:t> </a:t>
            </a:r>
            <a:r>
              <a:rPr lang="es-ES_tradnl" sz="1440" dirty="0" err="1"/>
              <a:t>Alpha</a:t>
            </a:r>
            <a:endParaRPr lang="es-ES_tradnl" sz="144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C88894-3F7F-AE44-B91C-B09F2AE808C5}"/>
              </a:ext>
            </a:extLst>
          </p:cNvPr>
          <p:cNvSpPr txBox="1"/>
          <p:nvPr/>
        </p:nvSpPr>
        <p:spPr>
          <a:xfrm>
            <a:off x="1366345" y="2851027"/>
            <a:ext cx="1286466" cy="757130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Campaña oración</a:t>
            </a:r>
          </a:p>
          <a:p>
            <a:pPr algn="ctr"/>
            <a:r>
              <a:rPr lang="es-ES_tradnl" sz="1440" dirty="0"/>
              <a:t>(21 días)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B75BF1-097F-1343-A495-30A1702B8EA5}"/>
              </a:ext>
            </a:extLst>
          </p:cNvPr>
          <p:cNvSpPr txBox="1"/>
          <p:nvPr/>
        </p:nvSpPr>
        <p:spPr>
          <a:xfrm>
            <a:off x="1366345" y="4952474"/>
            <a:ext cx="1286466" cy="535531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Pre-evangelismo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77C42C-9028-7C41-A93F-ED5E47DAE92E}"/>
              </a:ext>
            </a:extLst>
          </p:cNvPr>
          <p:cNvSpPr txBox="1"/>
          <p:nvPr/>
        </p:nvSpPr>
        <p:spPr>
          <a:xfrm>
            <a:off x="2869329" y="3067289"/>
            <a:ext cx="1286466" cy="535531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Invitación al grupo </a:t>
            </a:r>
            <a:r>
              <a:rPr lang="es-ES_tradnl" sz="1440" dirty="0" err="1"/>
              <a:t>Alpha</a:t>
            </a:r>
            <a:endParaRPr lang="es-ES_tradnl" sz="144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B97CB9-B07D-2144-B7B2-63E1B8B86C87}"/>
              </a:ext>
            </a:extLst>
          </p:cNvPr>
          <p:cNvSpPr txBox="1"/>
          <p:nvPr/>
        </p:nvSpPr>
        <p:spPr>
          <a:xfrm>
            <a:off x="2873527" y="4130588"/>
            <a:ext cx="1282267" cy="978729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Sesiones informativas con los invitados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B645921-EC2D-6F40-971A-61CE3B44DFA1}"/>
              </a:ext>
            </a:extLst>
          </p:cNvPr>
          <p:cNvSpPr txBox="1"/>
          <p:nvPr/>
        </p:nvSpPr>
        <p:spPr>
          <a:xfrm>
            <a:off x="4381900" y="3912399"/>
            <a:ext cx="1280029" cy="535531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Inicio Grupo </a:t>
            </a:r>
            <a:r>
              <a:rPr lang="es-ES_tradnl" sz="1440" dirty="0" err="1"/>
              <a:t>Alpha</a:t>
            </a:r>
            <a:endParaRPr lang="es-ES_tradnl" sz="144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CBEF74-C5B6-3A4E-9104-9E12469371B8}"/>
              </a:ext>
            </a:extLst>
          </p:cNvPr>
          <p:cNvSpPr txBox="1"/>
          <p:nvPr/>
        </p:nvSpPr>
        <p:spPr>
          <a:xfrm>
            <a:off x="5698342" y="3798766"/>
            <a:ext cx="1162818" cy="757130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Fin de semana </a:t>
            </a:r>
            <a:r>
              <a:rPr lang="es-ES_tradnl" sz="1440" dirty="0" err="1"/>
              <a:t>Alpha</a:t>
            </a:r>
            <a:endParaRPr lang="es-ES_tradnl" sz="144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81F434-1D58-6444-8930-6796041EBEA7}"/>
              </a:ext>
            </a:extLst>
          </p:cNvPr>
          <p:cNvSpPr txBox="1"/>
          <p:nvPr/>
        </p:nvSpPr>
        <p:spPr>
          <a:xfrm>
            <a:off x="6948649" y="3852116"/>
            <a:ext cx="1251335" cy="535531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Continuación Grupo </a:t>
            </a:r>
            <a:r>
              <a:rPr lang="es-ES_tradnl" sz="1440" dirty="0" err="1"/>
              <a:t>Alpha</a:t>
            </a:r>
            <a:endParaRPr lang="es-ES_tradnl" sz="144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AD57EFE-7AAE-934E-9F36-CFCD1788EAB0}"/>
              </a:ext>
            </a:extLst>
          </p:cNvPr>
          <p:cNvSpPr txBox="1"/>
          <p:nvPr/>
        </p:nvSpPr>
        <p:spPr>
          <a:xfrm>
            <a:off x="8355729" y="3966376"/>
            <a:ext cx="1286466" cy="757130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Cierre Grupo y Conexión con la Iglesia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363C83E-D1D8-9247-A18C-9EC6534E1459}"/>
              </a:ext>
            </a:extLst>
          </p:cNvPr>
          <p:cNvSpPr txBox="1"/>
          <p:nvPr/>
        </p:nvSpPr>
        <p:spPr>
          <a:xfrm>
            <a:off x="5740754" y="4827188"/>
            <a:ext cx="1120406" cy="535531"/>
          </a:xfrm>
          <a:prstGeom prst="rect">
            <a:avLst/>
          </a:prstGeom>
          <a:noFill/>
          <a:ln w="38100">
            <a:solidFill>
              <a:srgbClr val="E426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Intercesión intensiva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897864-4320-9B44-88E7-A0FC42978F0F}"/>
              </a:ext>
            </a:extLst>
          </p:cNvPr>
          <p:cNvSpPr txBox="1"/>
          <p:nvPr/>
        </p:nvSpPr>
        <p:spPr>
          <a:xfrm>
            <a:off x="4603531" y="2377399"/>
            <a:ext cx="8660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7 semanas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AC35046-8026-3E48-8F8C-F7AB2ACDE1FE}"/>
              </a:ext>
            </a:extLst>
          </p:cNvPr>
          <p:cNvSpPr txBox="1"/>
          <p:nvPr/>
        </p:nvSpPr>
        <p:spPr>
          <a:xfrm>
            <a:off x="5740754" y="2377400"/>
            <a:ext cx="8660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1</a:t>
            </a:r>
          </a:p>
          <a:p>
            <a:pPr algn="ctr"/>
            <a:r>
              <a:rPr lang="es-ES_tradnl" sz="1440" dirty="0"/>
              <a:t>día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467267E-6E36-2A49-B152-70D4EA7EE687}"/>
              </a:ext>
            </a:extLst>
          </p:cNvPr>
          <p:cNvSpPr txBox="1"/>
          <p:nvPr/>
        </p:nvSpPr>
        <p:spPr>
          <a:xfrm>
            <a:off x="7100790" y="2377400"/>
            <a:ext cx="8660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4</a:t>
            </a:r>
          </a:p>
          <a:p>
            <a:pPr algn="ctr"/>
            <a:r>
              <a:rPr lang="es-ES_tradnl" sz="1440" dirty="0"/>
              <a:t>semanas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39AF05-C34F-554A-B5D7-A471549E7144}"/>
              </a:ext>
            </a:extLst>
          </p:cNvPr>
          <p:cNvSpPr txBox="1"/>
          <p:nvPr/>
        </p:nvSpPr>
        <p:spPr>
          <a:xfrm>
            <a:off x="8562780" y="2377400"/>
            <a:ext cx="86605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1 </a:t>
            </a:r>
          </a:p>
          <a:p>
            <a:pPr algn="ctr"/>
            <a:r>
              <a:rPr lang="es-ES_tradnl" sz="1440" dirty="0"/>
              <a:t>semana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83B1FAB6-8369-B34F-9F3A-2E8872EBE925}"/>
              </a:ext>
            </a:extLst>
          </p:cNvPr>
          <p:cNvCxnSpPr/>
          <p:nvPr/>
        </p:nvCxnSpPr>
        <p:spPr>
          <a:xfrm flipV="1">
            <a:off x="5036558" y="2947059"/>
            <a:ext cx="0" cy="5907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C77CC291-0D80-8D45-B9BB-DD4CE1BCF44B}"/>
              </a:ext>
            </a:extLst>
          </p:cNvPr>
          <p:cNvCxnSpPr/>
          <p:nvPr/>
        </p:nvCxnSpPr>
        <p:spPr>
          <a:xfrm flipV="1">
            <a:off x="6173780" y="2951240"/>
            <a:ext cx="0" cy="5907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1CC84984-DC3A-9E44-8EA8-CDF320972379}"/>
              </a:ext>
            </a:extLst>
          </p:cNvPr>
          <p:cNvCxnSpPr/>
          <p:nvPr/>
        </p:nvCxnSpPr>
        <p:spPr>
          <a:xfrm flipV="1">
            <a:off x="7533817" y="2947058"/>
            <a:ext cx="0" cy="5907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598195C1-3F3F-8A42-B8B4-DABB4CE861E4}"/>
              </a:ext>
            </a:extLst>
          </p:cNvPr>
          <p:cNvCxnSpPr/>
          <p:nvPr/>
        </p:nvCxnSpPr>
        <p:spPr>
          <a:xfrm flipV="1">
            <a:off x="8995806" y="2933373"/>
            <a:ext cx="0" cy="5907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29589F53-5D19-474D-BF7F-39380329F59C}"/>
              </a:ext>
            </a:extLst>
          </p:cNvPr>
          <p:cNvCxnSpPr>
            <a:cxnSpLocks/>
          </p:cNvCxnSpPr>
          <p:nvPr/>
        </p:nvCxnSpPr>
        <p:spPr>
          <a:xfrm>
            <a:off x="6300957" y="4609689"/>
            <a:ext cx="0" cy="24024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01C2947-AF54-444C-B96E-2C3E5F85A23E}"/>
              </a:ext>
            </a:extLst>
          </p:cNvPr>
          <p:cNvSpPr txBox="1"/>
          <p:nvPr/>
        </p:nvSpPr>
        <p:spPr>
          <a:xfrm>
            <a:off x="233329" y="4816320"/>
            <a:ext cx="87481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1 semana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7D74987-C99D-FC46-9AB5-B7B116413C95}"/>
              </a:ext>
            </a:extLst>
          </p:cNvPr>
          <p:cNvSpPr txBox="1"/>
          <p:nvPr/>
        </p:nvSpPr>
        <p:spPr>
          <a:xfrm>
            <a:off x="1479856" y="2152397"/>
            <a:ext cx="107625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3 semanas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E6A9928-1018-524D-B412-B03366684356}"/>
              </a:ext>
            </a:extLst>
          </p:cNvPr>
          <p:cNvSpPr txBox="1"/>
          <p:nvPr/>
        </p:nvSpPr>
        <p:spPr>
          <a:xfrm>
            <a:off x="2974432" y="2152689"/>
            <a:ext cx="1076259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2 semanas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3BDA6200-A54D-4148-A0C2-B4BFBE0C49EF}"/>
              </a:ext>
            </a:extLst>
          </p:cNvPr>
          <p:cNvCxnSpPr/>
          <p:nvPr/>
        </p:nvCxnSpPr>
        <p:spPr>
          <a:xfrm flipV="1">
            <a:off x="3512562" y="2448156"/>
            <a:ext cx="0" cy="59072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1B70D246-445C-EF4E-8FBE-7961AC5FD61F}"/>
              </a:ext>
            </a:extLst>
          </p:cNvPr>
          <p:cNvCxnSpPr>
            <a:cxnSpLocks/>
          </p:cNvCxnSpPr>
          <p:nvPr/>
        </p:nvCxnSpPr>
        <p:spPr>
          <a:xfrm flipV="1">
            <a:off x="2026394" y="2413723"/>
            <a:ext cx="0" cy="405677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BBD3D11F-628A-5543-B581-8C509A2A9AE8}"/>
              </a:ext>
            </a:extLst>
          </p:cNvPr>
          <p:cNvCxnSpPr>
            <a:cxnSpLocks/>
          </p:cNvCxnSpPr>
          <p:nvPr/>
        </p:nvCxnSpPr>
        <p:spPr>
          <a:xfrm>
            <a:off x="683173" y="4510967"/>
            <a:ext cx="0" cy="24024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AD04216-B9D3-4446-A3A7-01D4E4A11ACA}"/>
              </a:ext>
            </a:extLst>
          </p:cNvPr>
          <p:cNvSpPr txBox="1"/>
          <p:nvPr/>
        </p:nvSpPr>
        <p:spPr>
          <a:xfrm>
            <a:off x="2869329" y="5501375"/>
            <a:ext cx="6772867" cy="313932"/>
          </a:xfrm>
          <a:prstGeom prst="rect">
            <a:avLst/>
          </a:prstGeom>
          <a:noFill/>
          <a:ln w="38100">
            <a:solidFill>
              <a:srgbClr val="E42617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6084"/>
                      <a:gd name="connsiteY0" fmla="*/ 0 h 369332"/>
                      <a:gd name="connsiteX1" fmla="*/ 479745 w 8466084"/>
                      <a:gd name="connsiteY1" fmla="*/ 0 h 369332"/>
                      <a:gd name="connsiteX2" fmla="*/ 790168 w 8466084"/>
                      <a:gd name="connsiteY2" fmla="*/ 0 h 369332"/>
                      <a:gd name="connsiteX3" fmla="*/ 1523895 w 8466084"/>
                      <a:gd name="connsiteY3" fmla="*/ 0 h 369332"/>
                      <a:gd name="connsiteX4" fmla="*/ 2003640 w 8466084"/>
                      <a:gd name="connsiteY4" fmla="*/ 0 h 369332"/>
                      <a:gd name="connsiteX5" fmla="*/ 2483385 w 8466084"/>
                      <a:gd name="connsiteY5" fmla="*/ 0 h 369332"/>
                      <a:gd name="connsiteX6" fmla="*/ 3217112 w 8466084"/>
                      <a:gd name="connsiteY6" fmla="*/ 0 h 369332"/>
                      <a:gd name="connsiteX7" fmla="*/ 3612196 w 8466084"/>
                      <a:gd name="connsiteY7" fmla="*/ 0 h 369332"/>
                      <a:gd name="connsiteX8" fmla="*/ 4345923 w 8466084"/>
                      <a:gd name="connsiteY8" fmla="*/ 0 h 369332"/>
                      <a:gd name="connsiteX9" fmla="*/ 5079650 w 8466084"/>
                      <a:gd name="connsiteY9" fmla="*/ 0 h 369332"/>
                      <a:gd name="connsiteX10" fmla="*/ 5644056 w 8466084"/>
                      <a:gd name="connsiteY10" fmla="*/ 0 h 369332"/>
                      <a:gd name="connsiteX11" fmla="*/ 6377783 w 8466084"/>
                      <a:gd name="connsiteY11" fmla="*/ 0 h 369332"/>
                      <a:gd name="connsiteX12" fmla="*/ 6857528 w 8466084"/>
                      <a:gd name="connsiteY12" fmla="*/ 0 h 369332"/>
                      <a:gd name="connsiteX13" fmla="*/ 7337273 w 8466084"/>
                      <a:gd name="connsiteY13" fmla="*/ 0 h 369332"/>
                      <a:gd name="connsiteX14" fmla="*/ 7986339 w 8466084"/>
                      <a:gd name="connsiteY14" fmla="*/ 0 h 369332"/>
                      <a:gd name="connsiteX15" fmla="*/ 8466084 w 8466084"/>
                      <a:gd name="connsiteY15" fmla="*/ 0 h 369332"/>
                      <a:gd name="connsiteX16" fmla="*/ 8466084 w 8466084"/>
                      <a:gd name="connsiteY16" fmla="*/ 369332 h 369332"/>
                      <a:gd name="connsiteX17" fmla="*/ 7817018 w 8466084"/>
                      <a:gd name="connsiteY17" fmla="*/ 369332 h 369332"/>
                      <a:gd name="connsiteX18" fmla="*/ 7252612 w 8466084"/>
                      <a:gd name="connsiteY18" fmla="*/ 369332 h 369332"/>
                      <a:gd name="connsiteX19" fmla="*/ 6942189 w 8466084"/>
                      <a:gd name="connsiteY19" fmla="*/ 369332 h 369332"/>
                      <a:gd name="connsiteX20" fmla="*/ 6547105 w 8466084"/>
                      <a:gd name="connsiteY20" fmla="*/ 369332 h 369332"/>
                      <a:gd name="connsiteX21" fmla="*/ 5813378 w 8466084"/>
                      <a:gd name="connsiteY21" fmla="*/ 369332 h 369332"/>
                      <a:gd name="connsiteX22" fmla="*/ 5248972 w 8466084"/>
                      <a:gd name="connsiteY22" fmla="*/ 369332 h 369332"/>
                      <a:gd name="connsiteX23" fmla="*/ 4853888 w 8466084"/>
                      <a:gd name="connsiteY23" fmla="*/ 369332 h 369332"/>
                      <a:gd name="connsiteX24" fmla="*/ 4289483 w 8466084"/>
                      <a:gd name="connsiteY24" fmla="*/ 369332 h 369332"/>
                      <a:gd name="connsiteX25" fmla="*/ 3979059 w 8466084"/>
                      <a:gd name="connsiteY25" fmla="*/ 369332 h 369332"/>
                      <a:gd name="connsiteX26" fmla="*/ 3668636 w 8466084"/>
                      <a:gd name="connsiteY26" fmla="*/ 369332 h 369332"/>
                      <a:gd name="connsiteX27" fmla="*/ 3104231 w 8466084"/>
                      <a:gd name="connsiteY27" fmla="*/ 369332 h 369332"/>
                      <a:gd name="connsiteX28" fmla="*/ 2709147 w 8466084"/>
                      <a:gd name="connsiteY28" fmla="*/ 369332 h 369332"/>
                      <a:gd name="connsiteX29" fmla="*/ 2060080 w 8466084"/>
                      <a:gd name="connsiteY29" fmla="*/ 369332 h 369332"/>
                      <a:gd name="connsiteX30" fmla="*/ 1664997 w 8466084"/>
                      <a:gd name="connsiteY30" fmla="*/ 369332 h 369332"/>
                      <a:gd name="connsiteX31" fmla="*/ 1015930 w 8466084"/>
                      <a:gd name="connsiteY31" fmla="*/ 369332 h 369332"/>
                      <a:gd name="connsiteX32" fmla="*/ 705507 w 8466084"/>
                      <a:gd name="connsiteY32" fmla="*/ 369332 h 369332"/>
                      <a:gd name="connsiteX33" fmla="*/ 0 w 8466084"/>
                      <a:gd name="connsiteY33" fmla="*/ 369332 h 369332"/>
                      <a:gd name="connsiteX34" fmla="*/ 0 w 8466084"/>
                      <a:gd name="connsiteY34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466084" h="369332" extrusionOk="0">
                        <a:moveTo>
                          <a:pt x="0" y="0"/>
                        </a:moveTo>
                        <a:cubicBezTo>
                          <a:pt x="163104" y="-31130"/>
                          <a:pt x="298807" y="28621"/>
                          <a:pt x="479745" y="0"/>
                        </a:cubicBezTo>
                        <a:cubicBezTo>
                          <a:pt x="660684" y="-28621"/>
                          <a:pt x="692577" y="21509"/>
                          <a:pt x="790168" y="0"/>
                        </a:cubicBezTo>
                        <a:cubicBezTo>
                          <a:pt x="887759" y="-21509"/>
                          <a:pt x="1164210" y="34941"/>
                          <a:pt x="1523895" y="0"/>
                        </a:cubicBezTo>
                        <a:cubicBezTo>
                          <a:pt x="1883580" y="-34941"/>
                          <a:pt x="1799881" y="39474"/>
                          <a:pt x="2003640" y="0"/>
                        </a:cubicBezTo>
                        <a:cubicBezTo>
                          <a:pt x="2207399" y="-39474"/>
                          <a:pt x="2332781" y="9664"/>
                          <a:pt x="2483385" y="0"/>
                        </a:cubicBezTo>
                        <a:cubicBezTo>
                          <a:pt x="2633990" y="-9664"/>
                          <a:pt x="2878953" y="72508"/>
                          <a:pt x="3217112" y="0"/>
                        </a:cubicBezTo>
                        <a:cubicBezTo>
                          <a:pt x="3555271" y="-72508"/>
                          <a:pt x="3457725" y="3920"/>
                          <a:pt x="3612196" y="0"/>
                        </a:cubicBezTo>
                        <a:cubicBezTo>
                          <a:pt x="3766667" y="-3920"/>
                          <a:pt x="4101097" y="34248"/>
                          <a:pt x="4345923" y="0"/>
                        </a:cubicBezTo>
                        <a:cubicBezTo>
                          <a:pt x="4590749" y="-34248"/>
                          <a:pt x="4826590" y="76519"/>
                          <a:pt x="5079650" y="0"/>
                        </a:cubicBezTo>
                        <a:cubicBezTo>
                          <a:pt x="5332710" y="-76519"/>
                          <a:pt x="5375422" y="30778"/>
                          <a:pt x="5644056" y="0"/>
                        </a:cubicBezTo>
                        <a:cubicBezTo>
                          <a:pt x="5912690" y="-30778"/>
                          <a:pt x="6029064" y="77686"/>
                          <a:pt x="6377783" y="0"/>
                        </a:cubicBezTo>
                        <a:cubicBezTo>
                          <a:pt x="6726502" y="-77686"/>
                          <a:pt x="6691933" y="18959"/>
                          <a:pt x="6857528" y="0"/>
                        </a:cubicBezTo>
                        <a:cubicBezTo>
                          <a:pt x="7023123" y="-18959"/>
                          <a:pt x="7117267" y="26397"/>
                          <a:pt x="7337273" y="0"/>
                        </a:cubicBezTo>
                        <a:cubicBezTo>
                          <a:pt x="7557279" y="-26397"/>
                          <a:pt x="7794957" y="49477"/>
                          <a:pt x="7986339" y="0"/>
                        </a:cubicBezTo>
                        <a:cubicBezTo>
                          <a:pt x="8177721" y="-49477"/>
                          <a:pt x="8332950" y="48751"/>
                          <a:pt x="8466084" y="0"/>
                        </a:cubicBezTo>
                        <a:cubicBezTo>
                          <a:pt x="8489924" y="134064"/>
                          <a:pt x="8460573" y="239672"/>
                          <a:pt x="8466084" y="369332"/>
                        </a:cubicBezTo>
                        <a:cubicBezTo>
                          <a:pt x="8281630" y="402256"/>
                          <a:pt x="8045969" y="298891"/>
                          <a:pt x="7817018" y="369332"/>
                        </a:cubicBezTo>
                        <a:cubicBezTo>
                          <a:pt x="7588067" y="439773"/>
                          <a:pt x="7418155" y="305271"/>
                          <a:pt x="7252612" y="369332"/>
                        </a:cubicBezTo>
                        <a:cubicBezTo>
                          <a:pt x="7087069" y="433393"/>
                          <a:pt x="7081461" y="335662"/>
                          <a:pt x="6942189" y="369332"/>
                        </a:cubicBezTo>
                        <a:cubicBezTo>
                          <a:pt x="6802917" y="403002"/>
                          <a:pt x="6685967" y="334095"/>
                          <a:pt x="6547105" y="369332"/>
                        </a:cubicBezTo>
                        <a:cubicBezTo>
                          <a:pt x="6408243" y="404569"/>
                          <a:pt x="5990907" y="325027"/>
                          <a:pt x="5813378" y="369332"/>
                        </a:cubicBezTo>
                        <a:cubicBezTo>
                          <a:pt x="5635849" y="413637"/>
                          <a:pt x="5480318" y="358560"/>
                          <a:pt x="5248972" y="369332"/>
                        </a:cubicBezTo>
                        <a:cubicBezTo>
                          <a:pt x="5017626" y="380104"/>
                          <a:pt x="4940911" y="324407"/>
                          <a:pt x="4853888" y="369332"/>
                        </a:cubicBezTo>
                        <a:cubicBezTo>
                          <a:pt x="4766865" y="414257"/>
                          <a:pt x="4546752" y="325711"/>
                          <a:pt x="4289483" y="369332"/>
                        </a:cubicBezTo>
                        <a:cubicBezTo>
                          <a:pt x="4032215" y="412953"/>
                          <a:pt x="4119282" y="358649"/>
                          <a:pt x="3979059" y="369332"/>
                        </a:cubicBezTo>
                        <a:cubicBezTo>
                          <a:pt x="3838836" y="380015"/>
                          <a:pt x="3764856" y="363959"/>
                          <a:pt x="3668636" y="369332"/>
                        </a:cubicBezTo>
                        <a:cubicBezTo>
                          <a:pt x="3572416" y="374705"/>
                          <a:pt x="3359144" y="314470"/>
                          <a:pt x="3104231" y="369332"/>
                        </a:cubicBezTo>
                        <a:cubicBezTo>
                          <a:pt x="2849318" y="424194"/>
                          <a:pt x="2818615" y="337439"/>
                          <a:pt x="2709147" y="369332"/>
                        </a:cubicBezTo>
                        <a:cubicBezTo>
                          <a:pt x="2599679" y="401225"/>
                          <a:pt x="2202070" y="327114"/>
                          <a:pt x="2060080" y="369332"/>
                        </a:cubicBezTo>
                        <a:cubicBezTo>
                          <a:pt x="1918090" y="411550"/>
                          <a:pt x="1859805" y="351604"/>
                          <a:pt x="1664997" y="369332"/>
                        </a:cubicBezTo>
                        <a:cubicBezTo>
                          <a:pt x="1470189" y="387060"/>
                          <a:pt x="1221446" y="364125"/>
                          <a:pt x="1015930" y="369332"/>
                        </a:cubicBezTo>
                        <a:cubicBezTo>
                          <a:pt x="810414" y="374539"/>
                          <a:pt x="794708" y="361168"/>
                          <a:pt x="705507" y="369332"/>
                        </a:cubicBezTo>
                        <a:cubicBezTo>
                          <a:pt x="616306" y="377496"/>
                          <a:pt x="234666" y="307939"/>
                          <a:pt x="0" y="369332"/>
                        </a:cubicBezTo>
                        <a:cubicBezTo>
                          <a:pt x="-36974" y="266656"/>
                          <a:pt x="39446" y="14216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440" dirty="0"/>
              <a:t>Oración sostenida</a:t>
            </a:r>
          </a:p>
        </p:txBody>
      </p:sp>
    </p:spTree>
    <p:extLst>
      <p:ext uri="{BB962C8B-B14F-4D97-AF65-F5344CB8AC3E}">
        <p14:creationId xmlns:p14="http://schemas.microsoft.com/office/powerpoint/2010/main" val="414044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" grpId="0"/>
      <p:bldP spid="18" grpId="0"/>
      <p:bldP spid="19" grpId="0"/>
      <p:bldP spid="20" grpId="0"/>
      <p:bldP spid="26" grpId="0"/>
      <p:bldP spid="27" grpId="0"/>
      <p:bldP spid="28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07571" y="338337"/>
            <a:ext cx="5642486" cy="512134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43713" y="5687731"/>
            <a:ext cx="725760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spc="1158" dirty="0">
                <a:solidFill>
                  <a:srgbClr val="3D3923"/>
                </a:solidFill>
                <a:latin typeface="Now Bold"/>
              </a:rPr>
              <a:t>PRESENTAR VIDEO</a:t>
            </a:r>
            <a:endParaRPr kumimoji="0" lang="en-US" sz="3300" b="0" i="0" u="none" strike="noStrike" kern="1200" cap="none" spc="1158" normalizeH="0" baseline="0" noProof="0" dirty="0">
              <a:ln>
                <a:noFill/>
              </a:ln>
              <a:solidFill>
                <a:srgbClr val="3D3923"/>
              </a:solidFill>
              <a:effectLst/>
              <a:uLnTx/>
              <a:uFillTx/>
              <a:latin typeface="Now Bold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7174896" y="6581129"/>
            <a:ext cx="2578704" cy="533633"/>
            <a:chOff x="0" y="0"/>
            <a:chExt cx="3047397" cy="711511"/>
          </a:xfrm>
        </p:grpSpPr>
        <p:sp>
          <p:nvSpPr>
            <p:cNvPr id="8" name="TextBox 8"/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58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59" b="0" i="0" u="none" strike="noStrike" kern="1200" cap="none" spc="0" normalizeH="0" baseline="0" noProof="0">
                  <a:ln>
                    <a:noFill/>
                  </a:ln>
                  <a:solidFill>
                    <a:srgbClr val="EB1024"/>
                  </a:solidFill>
                  <a:effectLst/>
                  <a:uLnTx/>
                  <a:uFillTx/>
                  <a:latin typeface="Brittany"/>
                  <a:ea typeface="+mn-ea"/>
                  <a:cs typeface="+mn-cs"/>
                </a:rPr>
                <a:t>Evangelísticas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47397" cy="344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10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7" b="0" i="0" u="none" strike="noStrike" kern="1200" cap="none" spc="529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HERRAMIENTAS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1511" y="6509565"/>
            <a:ext cx="380416" cy="3807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1520" y="6513198"/>
            <a:ext cx="441485" cy="3734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 l="4554" t="18103" r="75965" b="29833"/>
          <a:stretch>
            <a:fillRect/>
          </a:stretch>
        </p:blipFill>
        <p:spPr>
          <a:xfrm>
            <a:off x="1243713" y="6473094"/>
            <a:ext cx="307091" cy="45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79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21791" y="-272642"/>
            <a:ext cx="13061226" cy="78604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38942" y="295344"/>
            <a:ext cx="5415742" cy="157519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05487" y="664845"/>
            <a:ext cx="725760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>
                <a:solidFill>
                  <a:srgbClr val="3D3923"/>
                </a:solidFill>
                <a:latin typeface="Now Bold"/>
              </a:rPr>
              <a:t>PELÍCULA JESÚS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7382" y="1171575"/>
            <a:ext cx="1803093" cy="415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31"/>
              </a:lnSpc>
            </a:pPr>
            <a:r>
              <a:rPr lang="en-US" sz="2399" spc="103">
                <a:solidFill>
                  <a:srgbClr val="EB1024"/>
                </a:solidFill>
                <a:latin typeface="Now Bold"/>
              </a:rPr>
              <a:t>app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5513" y="5686148"/>
            <a:ext cx="3337949" cy="13908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2409" t="4350" r="1124" b="3262"/>
          <a:stretch>
            <a:fillRect/>
          </a:stretch>
        </p:blipFill>
        <p:spPr>
          <a:xfrm>
            <a:off x="2168929" y="4497924"/>
            <a:ext cx="2536523" cy="717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06750" y="4178925"/>
            <a:ext cx="2787401" cy="1393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480551" y="2077176"/>
            <a:ext cx="2420748" cy="24207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70609" y="2077176"/>
            <a:ext cx="2420748" cy="2420748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6951377" y="6215466"/>
            <a:ext cx="2516710" cy="533633"/>
            <a:chOff x="0" y="0"/>
            <a:chExt cx="3047397" cy="711511"/>
          </a:xfrm>
        </p:grpSpPr>
        <p:sp>
          <p:nvSpPr>
            <p:cNvPr id="12" name="TextBox 12"/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2559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47397" cy="342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rgbClr val="545454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641664" y="767991"/>
            <a:ext cx="380416" cy="3807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751673" y="771624"/>
            <a:ext cx="441485" cy="3734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 l="4554" t="18103" r="75965" b="29833"/>
          <a:stretch>
            <a:fillRect/>
          </a:stretch>
        </p:blipFill>
        <p:spPr>
          <a:xfrm>
            <a:off x="8263865" y="731520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5041" y="221615"/>
            <a:ext cx="2415774" cy="70263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3089" y="387603"/>
            <a:ext cx="3237363" cy="250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r>
              <a:rPr lang="en-US" sz="1472" spc="516">
                <a:solidFill>
                  <a:srgbClr val="3D3923"/>
                </a:solidFill>
                <a:latin typeface="Now Bold"/>
              </a:rPr>
              <a:t>PELÍCULA JESÚS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0698" y="609389"/>
            <a:ext cx="804297" cy="18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30"/>
              </a:lnSpc>
            </a:pPr>
            <a:r>
              <a:rPr lang="en-US" sz="1070" spc="46">
                <a:solidFill>
                  <a:srgbClr val="EB1024"/>
                </a:solidFill>
                <a:latin typeface="Now Bold"/>
              </a:rPr>
              <a:t>app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513" y="5686148"/>
            <a:ext cx="3337949" cy="13908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1520" y="1187539"/>
            <a:ext cx="6294285" cy="1158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  <a:spcBef>
                <a:spcPct val="0"/>
              </a:spcBef>
            </a:pPr>
            <a:r>
              <a:rPr lang="en-US" sz="3299" u="none" spc="1158">
                <a:solidFill>
                  <a:srgbClr val="3D3923"/>
                </a:solidFill>
                <a:latin typeface="Now Bold"/>
              </a:rPr>
              <a:t>¿POR QUÉ UNA PELICULA?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2295580"/>
            <a:ext cx="6129631" cy="293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24"/>
              </a:lnSpc>
            </a:pPr>
            <a:r>
              <a:rPr lang="en-US" sz="1625" spc="69" dirty="0" err="1">
                <a:solidFill>
                  <a:srgbClr val="3D3923"/>
                </a:solidFill>
                <a:latin typeface="Now"/>
              </a:rPr>
              <a:t>Porque</a:t>
            </a:r>
            <a:r>
              <a:rPr lang="en-US" sz="1625" spc="69" dirty="0">
                <a:solidFill>
                  <a:srgbClr val="3D3923"/>
                </a:solidFill>
                <a:latin typeface="Now"/>
              </a:rPr>
              <a:t> las </a:t>
            </a:r>
            <a:r>
              <a:rPr lang="en-US" sz="1625" spc="69" dirty="0" err="1">
                <a:solidFill>
                  <a:srgbClr val="3D3923"/>
                </a:solidFill>
                <a:latin typeface="Now"/>
              </a:rPr>
              <a:t>películas</a:t>
            </a:r>
            <a:r>
              <a:rPr lang="en-US" sz="1625" spc="69" dirty="0">
                <a:solidFill>
                  <a:srgbClr val="3D3923"/>
                </a:solidFill>
                <a:latin typeface="Now"/>
              </a:rPr>
              <a:t> o videos </a:t>
            </a:r>
            <a:r>
              <a:rPr lang="en-US" sz="1625" spc="69" dirty="0" err="1">
                <a:solidFill>
                  <a:srgbClr val="3D3923"/>
                </a:solidFill>
                <a:latin typeface="Now"/>
              </a:rPr>
              <a:t>tocan</a:t>
            </a:r>
            <a:r>
              <a:rPr lang="en-US" sz="1625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spc="69" dirty="0" err="1">
                <a:solidFill>
                  <a:srgbClr val="3D3923"/>
                </a:solidFill>
                <a:latin typeface="Now"/>
              </a:rPr>
              <a:t>corazones</a:t>
            </a:r>
            <a:r>
              <a:rPr lang="en-US" sz="1625" spc="69" dirty="0">
                <a:solidFill>
                  <a:srgbClr val="3D3923"/>
                </a:solidFill>
                <a:latin typeface="Now"/>
              </a:rPr>
              <a:t> y </a:t>
            </a:r>
            <a:r>
              <a:rPr lang="en-US" sz="1625" spc="69" dirty="0" err="1">
                <a:solidFill>
                  <a:srgbClr val="3D3923"/>
                </a:solidFill>
                <a:latin typeface="Now"/>
              </a:rPr>
              <a:t>rompen</a:t>
            </a:r>
            <a:r>
              <a:rPr lang="en-US" sz="1625" spc="69" dirty="0">
                <a:solidFill>
                  <a:srgbClr val="3D3923"/>
                </a:solidFill>
                <a:latin typeface="Now"/>
              </a:rPr>
              <a:t> barreras.</a:t>
            </a:r>
          </a:p>
          <a:p>
            <a:pPr>
              <a:lnSpc>
                <a:spcPts val="2324"/>
              </a:lnSpc>
            </a:pPr>
            <a:endParaRPr lang="en-US" sz="1625" spc="69" dirty="0">
              <a:solidFill>
                <a:srgbClr val="3D3923"/>
              </a:solidFill>
              <a:latin typeface="Now"/>
            </a:endParaRPr>
          </a:p>
          <a:p>
            <a:pPr marL="0" lvl="1" indent="0" algn="l">
              <a:lnSpc>
                <a:spcPts val="2324"/>
              </a:lnSpc>
              <a:spcBef>
                <a:spcPct val="0"/>
              </a:spcBef>
            </a:pP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Una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película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o video da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vida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a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una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historia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,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esto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supera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la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comunicación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escrita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,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cuando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la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gente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ve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proyectada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la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historia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de Jesús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en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una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pantalla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; sus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vidas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cambian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.</a:t>
            </a:r>
          </a:p>
          <a:p>
            <a:pPr marL="0" lvl="1" indent="0" algn="l">
              <a:lnSpc>
                <a:spcPts val="2324"/>
              </a:lnSpc>
              <a:spcBef>
                <a:spcPct val="0"/>
              </a:spcBef>
            </a:pPr>
            <a:endParaRPr lang="en-US" sz="1625" u="none" spc="69" dirty="0">
              <a:solidFill>
                <a:srgbClr val="3D3923"/>
              </a:solidFill>
              <a:latin typeface="Now"/>
            </a:endParaRPr>
          </a:p>
          <a:p>
            <a:pPr marL="0" lvl="1" indent="0" algn="l">
              <a:lnSpc>
                <a:spcPts val="2324"/>
              </a:lnSpc>
              <a:spcBef>
                <a:spcPct val="0"/>
              </a:spcBef>
            </a:pP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Es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mucho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más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fácil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hacer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que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alguien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vea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un video que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ponerlo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a </a:t>
            </a:r>
            <a:r>
              <a:rPr lang="en-US" sz="1625" u="none" spc="69" dirty="0" err="1">
                <a:solidFill>
                  <a:srgbClr val="3D3923"/>
                </a:solidFill>
                <a:latin typeface="Now"/>
              </a:rPr>
              <a:t>escuchar</a:t>
            </a:r>
            <a:r>
              <a:rPr lang="en-US" sz="1625" u="none" spc="69" dirty="0">
                <a:solidFill>
                  <a:srgbClr val="3D3923"/>
                </a:solidFill>
                <a:latin typeface="Now"/>
              </a:rPr>
              <a:t> o leer la Biblia.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319" y="2582413"/>
            <a:ext cx="6294285" cy="24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002"/>
              </a:lnSpc>
              <a:spcBef>
                <a:spcPct val="0"/>
              </a:spcBef>
            </a:pPr>
            <a:endParaRPr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1001657">
            <a:off x="6614726" y="4755387"/>
            <a:ext cx="2871842" cy="2280503"/>
            <a:chOff x="0" y="0"/>
            <a:chExt cx="13754100" cy="10922000"/>
          </a:xfrm>
        </p:grpSpPr>
        <p:sp>
          <p:nvSpPr>
            <p:cNvPr id="10" name="Freeform 10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5"/>
              <a:stretch>
                <a:fillRect l="-5967" r="-596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6"/>
              <a:stretch>
                <a:fillRect l="-179" r="-17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2409" t="4350" r="1124" b="3262"/>
          <a:stretch>
            <a:fillRect/>
          </a:stretch>
        </p:blipFill>
        <p:spPr>
          <a:xfrm>
            <a:off x="6502937" y="1785010"/>
            <a:ext cx="1103875" cy="3122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68590" y="731520"/>
            <a:ext cx="1053490" cy="10534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28129" y="731520"/>
            <a:ext cx="1053490" cy="10534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13764" y="1650372"/>
            <a:ext cx="1163141" cy="5815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03755" y="6659762"/>
            <a:ext cx="380416" cy="3807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913764" y="6663395"/>
            <a:ext cx="441485" cy="3734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4554" t="18103" r="75965" b="29833"/>
          <a:stretch>
            <a:fillRect/>
          </a:stretch>
        </p:blipFill>
        <p:spPr>
          <a:xfrm>
            <a:off x="8425957" y="6623291"/>
            <a:ext cx="307091" cy="45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656AD015-531C-B91C-35B3-F24452D43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1" r="8643"/>
          <a:stretch/>
        </p:blipFill>
        <p:spPr>
          <a:xfrm>
            <a:off x="3491452" y="2163153"/>
            <a:ext cx="6262148" cy="5152047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1" name="Google Shape;99;p25">
            <a:extLst>
              <a:ext uri="{FF2B5EF4-FFF2-40B4-BE49-F238E27FC236}">
                <a16:creationId xmlns:a16="http://schemas.microsoft.com/office/drawing/2014/main" id="{F3E65425-C116-2C88-237A-889F6C63E951}"/>
              </a:ext>
            </a:extLst>
          </p:cNvPr>
          <p:cNvSpPr txBox="1">
            <a:spLocks/>
          </p:cNvSpPr>
          <p:nvPr/>
        </p:nvSpPr>
        <p:spPr>
          <a:xfrm>
            <a:off x="4405852" y="2273181"/>
            <a:ext cx="3322380" cy="13844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ES" sz="2800" spc="69" dirty="0">
                <a:solidFill>
                  <a:schemeClr val="bg1"/>
                </a:solidFill>
                <a:latin typeface="Now"/>
                <a:ea typeface="+mn-ea"/>
                <a:cs typeface="+mn-cs"/>
                <a:sym typeface="Lato"/>
              </a:rPr>
              <a:t>CONTENIDO</a:t>
            </a:r>
            <a:br>
              <a:rPr lang="es-ES" sz="2800" spc="69" dirty="0">
                <a:solidFill>
                  <a:schemeClr val="bg1"/>
                </a:solidFill>
                <a:latin typeface="Now"/>
                <a:ea typeface="+mn-ea"/>
                <a:cs typeface="+mn-cs"/>
                <a:sym typeface="Lato"/>
              </a:rPr>
            </a:br>
            <a:r>
              <a:rPr lang="es-ES" sz="2800" spc="69" dirty="0">
                <a:solidFill>
                  <a:schemeClr val="bg1"/>
                </a:solidFill>
                <a:latin typeface="Now"/>
                <a:ea typeface="+mn-ea"/>
                <a:cs typeface="+mn-cs"/>
                <a:sym typeface="Lato"/>
              </a:rPr>
              <a:t>EVANGELÍSTICO</a:t>
            </a:r>
            <a:br>
              <a:rPr lang="es-ES" sz="2800" spc="69" dirty="0">
                <a:solidFill>
                  <a:schemeClr val="bg1"/>
                </a:solidFill>
                <a:latin typeface="Now"/>
                <a:ea typeface="+mn-ea"/>
                <a:cs typeface="+mn-cs"/>
                <a:sym typeface="Lato"/>
              </a:rPr>
            </a:br>
            <a:r>
              <a:rPr lang="es-ES" sz="2800" spc="69" dirty="0">
                <a:solidFill>
                  <a:schemeClr val="bg1"/>
                </a:solidFill>
                <a:latin typeface="Now"/>
                <a:ea typeface="+mn-ea"/>
                <a:cs typeface="+mn-cs"/>
                <a:sym typeface="Lato"/>
              </a:rPr>
              <a:t>GRATIS</a:t>
            </a:r>
            <a:endParaRPr lang="es-MX" sz="2800" spc="69" dirty="0">
              <a:solidFill>
                <a:schemeClr val="bg1"/>
              </a:solidFill>
              <a:latin typeface="Now"/>
              <a:ea typeface="+mn-ea"/>
              <a:cs typeface="+mn-cs"/>
              <a:sym typeface="Lato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44330" y="664845"/>
            <a:ext cx="7257601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1158" dirty="0">
                <a:solidFill>
                  <a:schemeClr val="tx1">
                    <a:lumMod val="65000"/>
                    <a:lumOff val="35000"/>
                  </a:schemeClr>
                </a:solidFill>
                <a:latin typeface="Now Bold"/>
              </a:rPr>
              <a:t>LIGHTSTREAM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951376" y="6186891"/>
            <a:ext cx="2497423" cy="562208"/>
            <a:chOff x="0" y="-38100"/>
            <a:chExt cx="3047397" cy="749611"/>
          </a:xfrm>
        </p:grpSpPr>
        <p:sp>
          <p:nvSpPr>
            <p:cNvPr id="14" name="TextBox 14"/>
            <p:cNvSpPr txBox="1"/>
            <p:nvPr/>
          </p:nvSpPr>
          <p:spPr>
            <a:xfrm>
              <a:off x="427629" y="153363"/>
              <a:ext cx="2192138" cy="558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3"/>
                </a:lnSpc>
                <a:spcBef>
                  <a:spcPct val="0"/>
                </a:spcBef>
              </a:pPr>
              <a:r>
                <a:rPr lang="en-US" sz="2559" dirty="0" err="1">
                  <a:solidFill>
                    <a:srgbClr val="EB1024"/>
                  </a:solidFill>
                  <a:latin typeface="Brittany"/>
                </a:rPr>
                <a:t>Evangelísticas</a:t>
              </a:r>
              <a:endParaRPr lang="en-US" sz="2559" dirty="0">
                <a:solidFill>
                  <a:srgbClr val="EB1024"/>
                </a:solidFill>
                <a:latin typeface="Brittany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047397" cy="34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7" spc="529" dirty="0">
                  <a:solidFill>
                    <a:schemeClr val="bg1"/>
                  </a:solidFill>
                  <a:latin typeface="Now Bold"/>
                </a:rPr>
                <a:t>HERRAMIENTAS</a:t>
              </a:r>
            </a:p>
          </p:txBody>
        </p:sp>
      </p:grpSp>
      <p:pic>
        <p:nvPicPr>
          <p:cNvPr id="19" name="Google Shape;105;p26">
            <a:extLst>
              <a:ext uri="{FF2B5EF4-FFF2-40B4-BE49-F238E27FC236}">
                <a16:creationId xmlns:a16="http://schemas.microsoft.com/office/drawing/2014/main" id="{D916F1E8-A4B0-6D74-0C00-643DC8D16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977" t="2894" r="21891" b="-1614"/>
          <a:stretch/>
        </p:blipFill>
        <p:spPr>
          <a:xfrm>
            <a:off x="76200" y="2168797"/>
            <a:ext cx="3288069" cy="522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F4760042-E0CD-9E5E-C9BB-1217814F3A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41664" y="767991"/>
            <a:ext cx="380416" cy="380727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AAF46903-4B66-4AF1-911F-BBE6AA94DF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51673" y="771624"/>
            <a:ext cx="441485" cy="373461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FD775931-CC09-E3F7-A9D2-69548548E0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54" t="18103" r="75965" b="29833"/>
          <a:stretch>
            <a:fillRect/>
          </a:stretch>
        </p:blipFill>
        <p:spPr>
          <a:xfrm>
            <a:off x="8263865" y="731520"/>
            <a:ext cx="307091" cy="4536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</TotalTime>
  <Words>931</Words>
  <Application>Microsoft Macintosh PowerPoint</Application>
  <PresentationFormat>Personalizado</PresentationFormat>
  <Paragraphs>213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Now</vt:lpstr>
      <vt:lpstr>Calibri</vt:lpstr>
      <vt:lpstr>Now Bold</vt:lpstr>
      <vt:lpstr>ITC Avant Garde Std Md</vt:lpstr>
      <vt:lpstr>Arial</vt:lpstr>
      <vt:lpstr>Squada One</vt:lpstr>
      <vt:lpstr>Brittany</vt:lpstr>
      <vt:lpstr>Tomorrow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Herramientas</dc:title>
  <cp:lastModifiedBy>Jerson Chupina</cp:lastModifiedBy>
  <cp:revision>2</cp:revision>
  <dcterms:created xsi:type="dcterms:W3CDTF">2006-08-16T00:00:00Z</dcterms:created>
  <dcterms:modified xsi:type="dcterms:W3CDTF">2023-02-25T16:13:00Z</dcterms:modified>
  <dc:identifier>DAFbaghue0U</dc:identifier>
</cp:coreProperties>
</file>