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8"/>
  </p:notesMasterIdLst>
  <p:sldIdLst>
    <p:sldId id="266" r:id="rId4"/>
    <p:sldId id="256" r:id="rId5"/>
    <p:sldId id="257" r:id="rId6"/>
    <p:sldId id="258" r:id="rId7"/>
    <p:sldId id="269" r:id="rId8"/>
    <p:sldId id="260" r:id="rId9"/>
    <p:sldId id="271" r:id="rId10"/>
    <p:sldId id="261" r:id="rId11"/>
    <p:sldId id="262" r:id="rId12"/>
    <p:sldId id="263" r:id="rId13"/>
    <p:sldId id="265" r:id="rId14"/>
    <p:sldId id="268" r:id="rId15"/>
    <p:sldId id="270" r:id="rId16"/>
    <p:sldId id="267" r:id="rId1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3B7FEA4-A06B-46BA-8BB6-E1541E24521D}">
          <p14:sldIdLst>
            <p14:sldId id="266"/>
            <p14:sldId id="256"/>
            <p14:sldId id="257"/>
            <p14:sldId id="258"/>
            <p14:sldId id="269"/>
            <p14:sldId id="260"/>
            <p14:sldId id="271"/>
            <p14:sldId id="261"/>
            <p14:sldId id="262"/>
            <p14:sldId id="263"/>
            <p14:sldId id="265"/>
            <p14:sldId id="268"/>
            <p14:sldId id="270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7" autoAdjust="0"/>
    <p:restoredTop sz="69017" autoAdjust="0"/>
  </p:normalViewPr>
  <p:slideViewPr>
    <p:cSldViewPr snapToGrid="0">
      <p:cViewPr varScale="1">
        <p:scale>
          <a:sx n="46" d="100"/>
          <a:sy n="46" d="100"/>
        </p:scale>
        <p:origin x="17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3E6D-5FA2-48EB-B4BA-D55EE14E64FD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3457-03C7-48E4-976C-585510F8EE1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92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powerful-deliverer/spanish-latin-american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Bienvenida y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Si consideras necesario puedes repasar la reglas del grupo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9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i="0" dirty="0"/>
              <a:t>Transición : </a:t>
            </a:r>
            <a:r>
              <a:rPr lang="es-MX" b="0" i="1" dirty="0"/>
              <a:t>“Vamos a ver qué nos dicen estos estos pasajes Bíblicos, y luego conversaremos sobre las siguientes preguntas”,  p</a:t>
            </a:r>
            <a:r>
              <a:rPr lang="es-MX" sz="1200" b="1" i="1" dirty="0">
                <a:latin typeface="Bahnschrift Light" panose="020B0502040204020203" pitchFamily="34" charset="0"/>
              </a:rPr>
              <a:t>uedes leerlo tu o pedirle con tiempo a una participante que lo busque y lo lea.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</a:t>
            </a:r>
            <a:r>
              <a:rPr lang="es-MX" sz="1200" b="1" dirty="0">
                <a:latin typeface="Bahnschrift Light" panose="020B0502040204020203" pitchFamily="34" charset="0"/>
              </a:rPr>
              <a:t>oma tiempo para facilitar la pregunta. Y recuerda </a:t>
            </a:r>
            <a:r>
              <a:rPr lang="es-MX" b="1" dirty="0"/>
              <a:t>cuando en una pregunta esté el símbolo de  </a:t>
            </a:r>
            <a:r>
              <a:rPr lang="es-MX" b="1" dirty="0">
                <a:sym typeface="Symbol" panose="05050102010706020507" pitchFamily="18" charset="2"/>
              </a:rPr>
              <a:t> es una pregunta personal.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sz="1200" b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sz="1200" b="1" dirty="0">
              <a:latin typeface="Bahnschrift Light" panose="020B0502040204020203" pitchFamily="34" charset="0"/>
            </a:endParaRPr>
          </a:p>
          <a:p>
            <a:endParaRPr lang="es-MX" b="0" i="0" dirty="0"/>
          </a:p>
          <a:p>
            <a:endParaRPr lang="es-MX" b="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2642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Transición :</a:t>
            </a:r>
            <a:r>
              <a:rPr lang="es-MX" b="1" i="1" dirty="0"/>
              <a:t> “</a:t>
            </a:r>
            <a:r>
              <a:rPr lang="es-MX" sz="1200" i="1" dirty="0">
                <a:latin typeface="Bahnschrift Light" panose="020B0502040204020203" pitchFamily="34" charset="0"/>
              </a:rPr>
              <a:t>No importa dónde estemos en nuestro caminar de fe, todos tenemos luchas”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880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r>
              <a:rPr lang="es-MX" b="0" i="1" dirty="0"/>
              <a:t>Hebreos 12:1-2 dice: 1 “Por tanto, también nosotros, que estamos rodeados de una multitud tan grande de testigos, despojémonos del lastre que nos estorba, en especial del pecado que nos asedia, y corramos con perseverancia la carrera que tenemos por delante. 2 Fijemos nuestra mirada en Jesús, el iniciador y perfeccionador de nuestra fe, quien por el gozo que le esperaba, soportó la cruz, menospreciando la vergüenza que ella significaba, y ahora está sentado a la derecha del trono de Dios”.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79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0" dirty="0">
                <a:latin typeface="Bahnschrift Light" panose="020B0502040204020203" pitchFamily="34" charset="0"/>
              </a:rPr>
              <a:t>Anímales a que puedan escribir en su cuaderno las luchas que estén enfrentando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0" dirty="0">
                <a:latin typeface="Bahnschrift Light" panose="020B0502040204020203" pitchFamily="34" charset="0"/>
              </a:rPr>
              <a:t>Sería bueno que puedan escribir el nombre de la persona a la que le compartirán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0" dirty="0">
                <a:latin typeface="Bahnschrift Light" panose="020B0502040204020203" pitchFamily="34" charset="0"/>
              </a:rPr>
              <a:t>Es un buen momento para poder orar y entregar sus luchas a Dios</a:t>
            </a:r>
            <a:endParaRPr lang="es-MX" sz="1200" b="0" i="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4443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Termina en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Pídeles que memoricen 1ra Juan 1:9-10  </a:t>
            </a:r>
            <a:r>
              <a:rPr lang="es-MX" b="0" i="1" dirty="0"/>
              <a:t>“Si confesamos nuestros pecados, Dios, que es fiel y justo, nos los perdonará y nos limpiará de toda maldad. 10 Si afirmamos que no hemos pecado, lo hacemos pasar por mentiroso y su Palabra no habita en nosotros”. (NVI)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Anímales a contar a alguien la historia de hoy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Recuérdales la fecha y hora de su próxima reunión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617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r>
              <a:rPr lang="es-MX" dirty="0"/>
              <a:t>Materiales a usar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Segmento de la sesión :  descargado o directamente dando clic en el enlace que está en la día # 4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Animar para que las participantes tengan dónde escribir sus respuestas, una libreta o cuaderno que usen durante toda las sesiones y así puedan apuntar lo que Dios está obrando en sus vidas</a:t>
            </a:r>
          </a:p>
          <a:p>
            <a:pPr marL="0" indent="0">
              <a:buFont typeface="+mj-lt"/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203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Toma unos minutos para una rendición de cuentas, sobre la sesión pasada, en base a las preguntas.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Pregúntales si tuvieron la oportunidad de compartir la historia con alguien, diles que compartan.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dirty="0"/>
              <a:t>Pide a uno de los participantes decir de memoria Efesios 5:18</a:t>
            </a:r>
          </a:p>
          <a:p>
            <a:pPr marL="228600" indent="-228600">
              <a:buFont typeface="+mj-lt"/>
              <a:buAutoNum type="arabicPeriod"/>
            </a:pPr>
            <a:endParaRPr lang="es-MX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565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 al dar </a:t>
            </a:r>
            <a:r>
              <a:rPr lang="es-MX" b="0" dirty="0" err="1"/>
              <a:t>click</a:t>
            </a:r>
            <a:r>
              <a:rPr lang="es-MX" b="0" dirty="0"/>
              <a:t> al logo de Jesús te llevara al sitio web donde está el segmento, otra forma es descargar el video en tu computador   </a:t>
            </a:r>
            <a:r>
              <a:rPr lang="es-ES_tradnl" dirty="0">
                <a:hlinkClick r:id="rId3"/>
              </a:rPr>
              <a:t>https://www.jesusfilm.org/watch/reflections-of-hope.html/reflections-of-hope-jesus-our-powerful-deliverer/spanish-latin-american.html</a:t>
            </a:r>
            <a:r>
              <a:rPr lang="es-ES_tradnl" dirty="0"/>
              <a:t>,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_tradnl" dirty="0"/>
              <a:t>Luego de ver el video, compartan en las preguntas.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1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Transición </a:t>
            </a:r>
            <a:r>
              <a:rPr lang="es-MX" b="1" i="1" dirty="0"/>
              <a:t>: </a:t>
            </a:r>
            <a:r>
              <a:rPr lang="es-MX" b="0" i="1" dirty="0"/>
              <a:t>“Que interesante historia, ahora vamos a leerla, les parece?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lea, </a:t>
            </a:r>
            <a:r>
              <a:rPr lang="es-MX" sz="1200" b="0" i="1" dirty="0">
                <a:latin typeface="Bahnschrift Light" panose="020B0502040204020203" pitchFamily="34" charset="0"/>
              </a:rPr>
              <a:t>Lucas 8:1-2 dice: 1 “Después de esto, Jesús estuvo recorriendo los pueblos y las aldeas, proclamando las buenas nuevas del reino de Dios. Lo acompañaban los doce, 2 y también algunas mujeres que habían sido sanadas de espíritus malignos y de enfermedades: María, a la llamada Magdalena, y de la que habían salido siete demonios”. (NVI)</a:t>
            </a:r>
            <a:endParaRPr lang="es-MX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las preguntas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147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“Veamos un dato de cómo se debía manejar estas situaciones en los tiempos de Jesús” </a:t>
            </a:r>
            <a:r>
              <a:rPr lang="es-MX" sz="1200" b="1" i="1" dirty="0">
                <a:latin typeface="Bahnschrift Light" panose="020B0502040204020203" pitchFamily="34" charset="0"/>
              </a:rPr>
              <a:t>Puedes leerlo tu o pedirle a una lo lea. </a:t>
            </a:r>
            <a:endParaRPr lang="es-MX" sz="1200" b="0" i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068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“sigamos compartiendo sobre las siguientes preguntas” </a:t>
            </a:r>
            <a:endParaRPr lang="es-MX" b="1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39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</a:t>
            </a:r>
            <a:r>
              <a:rPr lang="es-MX" b="1" i="1" dirty="0"/>
              <a:t>: </a:t>
            </a:r>
            <a:r>
              <a:rPr lang="es-MX" b="0" i="1" dirty="0"/>
              <a:t>“Vamos a ver qué nos dicen estos estos pasajes Bíblicos, y luego conversaremos sobre las siguientes preguntas”,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 :  </a:t>
            </a:r>
            <a:r>
              <a:rPr lang="es-MX" sz="1200" dirty="0">
                <a:latin typeface="Bahnschrift Light" panose="020B0502040204020203" pitchFamily="34" charset="0"/>
              </a:rPr>
              <a:t>Hebreos 1:1-3 - Lucas 3:21-22 - Jeremías 32:17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 pregunta. Y recuerda </a:t>
            </a:r>
            <a:r>
              <a:rPr lang="es-MX" b="1" dirty="0"/>
              <a:t>cuando en una pregunta esté el símbolo de  </a:t>
            </a:r>
            <a:r>
              <a:rPr lang="es-MX" b="1" dirty="0">
                <a:sym typeface="Symbol" panose="05050102010706020507" pitchFamily="18" charset="2"/>
              </a:rPr>
              <a:t> es una pregunta personal.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sz="1200" b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  <a:p>
            <a:endParaRPr lang="es-MX" b="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93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Transición 1 </a:t>
            </a:r>
            <a:r>
              <a:rPr lang="es-MX" b="1" i="1" dirty="0"/>
              <a:t>: </a:t>
            </a:r>
            <a:r>
              <a:rPr lang="es-MX" b="0" i="1" dirty="0"/>
              <a:t>“Por medio de nuestra relación con Dios, Jesús puede también liberarnos de cualquier lucha que enfrentemos . En el mundo actual, encontramos personas que utilizan todo tipo de cosas para obtener un nivel temporal de consuelo: compras compulsivas, dinero fácil, juegos de azar, alcohol, drogas, pornografía, televisión o internet. A pesar de que el nivel de dependencia puede variar, a menudo todos buscamos algo externo para aliviar nuestro dolor interno.”,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Transición 2 :  </a:t>
            </a:r>
            <a:r>
              <a:rPr lang="es-MX" b="0" i="1" dirty="0"/>
              <a:t>“Recuerda, cuando seguimos a Cristo nuestras luchas no se acaban. Dios nos da el poder para resistir y perseverar dándonos la capacidad de desarrollar en nuestras vidas las cualidades que Él desea ver.”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192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E0A92-08DC-47E5-90D9-3494A209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5CB6F-B659-4833-93BA-0DDC64B44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63B04C-979F-4E4E-AAD8-9485F3A3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FA84E-3FEA-4310-8D8B-E63F605D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A58EA-EBFD-47BB-A4C0-BAF4F701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03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445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318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87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EB6B0-0485-46F4-8F66-8F632364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89" y="2766218"/>
            <a:ext cx="6793088" cy="1325563"/>
          </a:xfrm>
        </p:spPr>
        <p:txBody>
          <a:bodyPr/>
          <a:lstStyle>
            <a:lvl1pPr algn="ctr">
              <a:defRPr b="1">
                <a:solidFill>
                  <a:srgbClr val="5C4511"/>
                </a:solidFill>
                <a:latin typeface="Papyrus" panose="03070502060502030205" pitchFamily="66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26471-BCCB-4183-8DE8-B2A5B79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01F9C8-FBB0-45B3-9D7C-453DFE39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FBA69B-3CDC-4542-8194-733151AE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98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675FCEF2-B963-4D49-B520-613B05C94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39192"/>
            <a:ext cx="6910579" cy="12283807"/>
          </a:xfrm>
          <a:prstGeom prst="rect">
            <a:avLst/>
          </a:prstGeom>
        </p:spPr>
      </p:pic>
      <p:pic>
        <p:nvPicPr>
          <p:cNvPr id="6" name="Imagen 5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FC218C20-DE85-41EE-ACB5-9B81D8432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5CE570-90FF-4A7F-982F-6F9DA632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D34C6E-90E3-46C4-87F1-3CBEAAAD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C331-E963-40ED-8D08-E4747070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45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C2052-DEBC-48B1-B5E1-1F467484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7EC28-086B-4017-8B54-F258FDB0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0AEA5-5F12-46CA-85D9-A4DD92C3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1770A-D594-4863-86CE-BA64EE5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64675-80AF-4AA3-9F78-016A72CC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487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DB4CC-874C-40F7-A019-1A8076C1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4A9CF-6AC9-455F-91ED-8000618FA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81FD4-B321-4BB2-B098-C07C4EBE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CED21-72CA-4FD7-95FB-E8006BEC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E960C-EFE8-4A53-8BCF-311B6E5F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53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DC711-358C-4A3A-B724-F1D745C4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8143F7-7C69-458C-A0F6-DE64480D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4C7C22-790A-4E7F-8F33-9CE49961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58389C-A77B-48AB-A68F-1D968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80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7DDEF9-F994-4E2F-B56C-A6D97848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FC32F9-1300-47BE-ABF5-B202E551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7EA2EE-AD62-47FE-9BA7-40527A4C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11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465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863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9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64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sobres, estacionaria, pizza, alimentos&#10;&#10;Descripción generada automáticamente">
            <a:extLst>
              <a:ext uri="{FF2B5EF4-FFF2-40B4-BE49-F238E27FC236}">
                <a16:creationId xmlns:a16="http://schemas.microsoft.com/office/drawing/2014/main" id="{D2AF2930-9AC9-4D5A-ADA0-02DA597307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0C7CC4-7813-49ED-B019-3FD2DCF8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E67A5-9E70-4242-9001-3B27146E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8627"/>
            <a:ext cx="10515600" cy="380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8A54F-6525-4AD7-AF39-34ED94693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BFCE8-AA8D-440A-A743-160F941D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70EE8-7B0E-4285-8796-6C83B15C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495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viejo, pizza, foto&#10;&#10;Descripción generada automáticamente">
            <a:extLst>
              <a:ext uri="{FF2B5EF4-FFF2-40B4-BE49-F238E27FC236}">
                <a16:creationId xmlns:a16="http://schemas.microsoft.com/office/drawing/2014/main" id="{7F7745BC-F1B1-489F-9BDC-5DB8BAC06A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798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8795"/>
            <a:ext cx="10515600" cy="369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89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F4402060-B964-4815-94C6-1022C4FC07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17158"/>
            <a:ext cx="6910579" cy="12283807"/>
          </a:xfrm>
          <a:prstGeom prst="rect">
            <a:avLst/>
          </a:prstGeom>
        </p:spPr>
      </p:pic>
      <p:pic>
        <p:nvPicPr>
          <p:cNvPr id="8" name="Imagen 7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8E196077-6139-472B-A959-EF149D8646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4D3944-3A67-402D-8929-0EA113DC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00935-3BF3-4610-9119-BBC8C990C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4AD1C-72A4-439C-8241-E9C4631F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8CFB2-EC29-430E-A687-703AB685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3A330-E269-4260-BE99-335CAB18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1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powerful-deliverer/spanish-latin-america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676E9E-C9A6-4DFB-A040-30E4CEC78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16911"/>
          <a:stretch/>
        </p:blipFill>
        <p:spPr>
          <a:xfrm>
            <a:off x="5546151" y="976704"/>
            <a:ext cx="5330397" cy="3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Hebreos 12:1-2 - Santiago 1:2-4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900113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¿Qué sería diferente en tu vida si confiaras en Dios cuando tienes luchas?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  <p:pic>
        <p:nvPicPr>
          <p:cNvPr id="4" name="Gráfico 3" descr="Corazón">
            <a:extLst>
              <a:ext uri="{FF2B5EF4-FFF2-40B4-BE49-F238E27FC236}">
                <a16:creationId xmlns:a16="http://schemas.microsoft.com/office/drawing/2014/main" id="{986C07B0-3CE8-4C5B-BE6C-15EC43EE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2268" y="3605733"/>
            <a:ext cx="528403" cy="5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3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Decir 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565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La lucha de María Magdalena era contra los espíritus inmundos y Jesús fue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poderoso para liberarla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Independientemente de cuál sea tu lucha en estos momentos, Jesús desea ser tu poderoso libertador.</a:t>
            </a:r>
          </a:p>
        </p:txBody>
      </p:sp>
    </p:spTree>
    <p:extLst>
      <p:ext uri="{BB962C8B-B14F-4D97-AF65-F5344CB8AC3E}">
        <p14:creationId xmlns:p14="http://schemas.microsoft.com/office/powerpoint/2010/main" val="110184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Profundizando: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Comprométete a :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Memorizar Hebreos 12:1-2  y pídele a Dios que te ayude a entender y vivir esta verdad.</a:t>
            </a:r>
          </a:p>
        </p:txBody>
      </p:sp>
    </p:spTree>
    <p:extLst>
      <p:ext uri="{BB962C8B-B14F-4D97-AF65-F5344CB8AC3E}">
        <p14:creationId xmlns:p14="http://schemas.microsoft.com/office/powerpoint/2010/main" val="40634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Desafío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Esta semana…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¿Puedes confiarle a Dios un área en la que estés luchando o que te sea difícil? Pídele a Él que te dé libertad.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Comparte con otra persona lo que estás aprendiendo.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6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7409D-F61E-45B9-BC46-D6C42936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Próxima reunión :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3960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90117-8800-41FC-93E5-32AF2019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68400" y="1632408"/>
            <a:ext cx="5455200" cy="30685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24E15D-9D1E-439B-88E3-132C5777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66683"/>
            <a:ext cx="9144000" cy="2387600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rgbClr val="5C4511"/>
                </a:solidFill>
                <a:latin typeface="Papyrus" panose="03070502060502030205" pitchFamily="66" charset="0"/>
              </a:rPr>
              <a:t>Jesús, nuestro poderoso libertador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F4130-8F09-4CC6-BCB8-307AF254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5688"/>
            <a:ext cx="9144000" cy="1655762"/>
          </a:xfrm>
        </p:spPr>
        <p:txBody>
          <a:bodyPr>
            <a:normAutofit/>
          </a:bodyPr>
          <a:lstStyle/>
          <a:p>
            <a:r>
              <a:rPr lang="es-MX" sz="2800" i="1" dirty="0">
                <a:solidFill>
                  <a:srgbClr val="5C4511"/>
                </a:solidFill>
                <a:latin typeface="Bahnschrift Light" panose="020B0502040204020203" pitchFamily="34" charset="0"/>
              </a:rPr>
              <a:t>María Magdalena : ¿ÉL me liberará?</a:t>
            </a:r>
            <a:endParaRPr lang="es-ES_tradnl" sz="2800" i="1" dirty="0">
              <a:solidFill>
                <a:srgbClr val="5C451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A0CF8FB-AFF8-4DB7-980B-B42BD851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1" y="-725448"/>
            <a:ext cx="4078220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713B05-6022-42B8-A6F2-F68EAC076423}"/>
              </a:ext>
            </a:extLst>
          </p:cNvPr>
          <p:cNvSpPr txBox="1"/>
          <p:nvPr/>
        </p:nvSpPr>
        <p:spPr>
          <a:xfrm>
            <a:off x="742622" y="607239"/>
            <a:ext cx="3669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rgbClr val="5C4511"/>
                </a:solidFill>
                <a:latin typeface="Papyrus" panose="03070502060502030205" pitchFamily="66" charset="0"/>
              </a:rPr>
              <a:t>Sesión cuatro</a:t>
            </a:r>
            <a:endParaRPr lang="es-ES_tradnl" sz="4400" dirty="0">
              <a:solidFill>
                <a:srgbClr val="5C451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4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Compartir 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¿Tuviste la oportunidad de hablar con alguien acerca del Espíritu Santo la semana pasada? ¿Has observado la diferencia en tu vida después de pedirle al Espíritu Santo que te dirija?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dirty="0">
                <a:latin typeface="Bahnschrift Light" panose="020B0502040204020203" pitchFamily="34" charset="0"/>
              </a:rPr>
              <a:t>Compartir el versículo de Memoria Efesios 5:18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Ver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Vamos a recordar el segmento de la historia que estudiaremos el día de hoy, mientras lo ves piensa en estas preguntas :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i="1" dirty="0">
                <a:latin typeface="Bahnschrift Light" panose="020B0502040204020203" pitchFamily="34" charset="0"/>
              </a:rPr>
              <a:t>¿Qué te llamó más la atención? y ¿Por qué?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  <p:pic>
        <p:nvPicPr>
          <p:cNvPr id="5" name="Imagen 4" descr="Imagen que contiene dibuj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56108B5E-81B0-4AFC-A322-61433198BD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94" y="4652413"/>
            <a:ext cx="1283211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Lucas 8:1-2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crees que era la vida de María Magdalena antes de encontrar a Jesús?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¿Por qué ella no hizo nada para deshacerse de los demonios por sí misma? 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respondían las personas a esto?</a:t>
            </a:r>
          </a:p>
        </p:txBody>
      </p:sp>
    </p:spTree>
    <p:extLst>
      <p:ext uri="{BB962C8B-B14F-4D97-AF65-F5344CB8AC3E}">
        <p14:creationId xmlns:p14="http://schemas.microsoft.com/office/powerpoint/2010/main" val="35520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Sabías que…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En la cultura de esos días, estar cerca de alguien poseído y gobernado por espíritus inmundos hacía que te volvieras impuro, y por lo tanto ya no podrías ir al templo o involucrarte con las demás personas de la comunidad hasta que fueras considerado  limpio de nuevo.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Tenían que estar ceremonialmente limpios antes de poder volver a estar en comunión con Dios y con los demás.</a:t>
            </a:r>
            <a:endParaRPr lang="es-MX" sz="2400" i="1" dirty="0">
              <a:latin typeface="Bahnschrift Light" panose="020B0502040204020203" pitchFamily="34" charset="0"/>
            </a:endParaRPr>
          </a:p>
        </p:txBody>
      </p:sp>
      <p:pic>
        <p:nvPicPr>
          <p:cNvPr id="4" name="Picture 2" descr="Etiqueta de doodle horizontal - Descargar PNG/SVG transparente" hidden="1">
            <a:extLst>
              <a:ext uri="{FF2B5EF4-FFF2-40B4-BE49-F238E27FC236}">
                <a16:creationId xmlns:a16="http://schemas.microsoft.com/office/drawing/2014/main" id="{72CFCEB8-0FDD-4379-BF55-43432A35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2" y="-259192"/>
            <a:ext cx="3398143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410"/>
            <a:ext cx="10515600" cy="3808336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En la película, ¿Cómo respondió Jesús a María Magdalena ante la posibilidad de que Él se volviera impuro?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¿Por qué crees que los espíritus inmundos se alejaron cuando Jesús les ordenó salir?</a:t>
            </a:r>
          </a:p>
        </p:txBody>
      </p:sp>
    </p:spTree>
    <p:extLst>
      <p:ext uri="{BB962C8B-B14F-4D97-AF65-F5344CB8AC3E}">
        <p14:creationId xmlns:p14="http://schemas.microsoft.com/office/powerpoint/2010/main" val="22390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662"/>
            <a:ext cx="10515600" cy="380833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Hebreos 1:1-3 - Lucas 3:21-22 - Jeremías 32:17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nos dicen estos versículos acerca de quién es Jesús y sobre su poder?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le cambió la vida a María Magdalena como resultado de su encuentro con Jesús?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marL="53975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¿Te habla Dios a través de la historia de María Magdalena? ¿Te identificas con su historia? ¿De qué necesitas ser liberada en tu vida?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  <p:pic>
        <p:nvPicPr>
          <p:cNvPr id="4" name="Gráfico 3" descr="Corazón">
            <a:extLst>
              <a:ext uri="{FF2B5EF4-FFF2-40B4-BE49-F238E27FC236}">
                <a16:creationId xmlns:a16="http://schemas.microsoft.com/office/drawing/2014/main" id="{72AA1554-A4B3-44F8-B0F4-2EF87756F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101" y="5051680"/>
            <a:ext cx="528403" cy="5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No importa cuál sea tu lucha, el efecto es el mismo: no poder experimentar la plenitud del poder de Dios en nuestras vidas.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Así como María Magdalena, también podemos liberarnos del poder de la esclavitud para vivir una vida en la cual experimentamos la libertad y el propósito de Dios.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A través del poder de Cristo, podemos vivir en libertad, superando la carga de conductas negativas que puedan estar aprisionando nuestras vidas.</a:t>
            </a:r>
          </a:p>
        </p:txBody>
      </p:sp>
    </p:spTree>
    <p:extLst>
      <p:ext uri="{BB962C8B-B14F-4D97-AF65-F5344CB8AC3E}">
        <p14:creationId xmlns:p14="http://schemas.microsoft.com/office/powerpoint/2010/main" val="10633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1414</Words>
  <Application>Microsoft Office PowerPoint</Application>
  <PresentationFormat>Panorámica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Bahnschrift Light</vt:lpstr>
      <vt:lpstr>Calibri</vt:lpstr>
      <vt:lpstr>Calibri Light</vt:lpstr>
      <vt:lpstr>Papyrus</vt:lpstr>
      <vt:lpstr>Diseño personalizado</vt:lpstr>
      <vt:lpstr>Tema de Office</vt:lpstr>
      <vt:lpstr>1_Diseño personalizado</vt:lpstr>
      <vt:lpstr>Presentación de PowerPoint</vt:lpstr>
      <vt:lpstr>Jesús, nuestro poderoso libertador</vt:lpstr>
      <vt:lpstr>Compartir :</vt:lpstr>
      <vt:lpstr>Ver</vt:lpstr>
      <vt:lpstr>Saber : </vt:lpstr>
      <vt:lpstr>Sabías que…</vt:lpstr>
      <vt:lpstr>Saber : </vt:lpstr>
      <vt:lpstr>Saber : </vt:lpstr>
      <vt:lpstr>Vivir</vt:lpstr>
      <vt:lpstr>Vivir</vt:lpstr>
      <vt:lpstr>Decir :</vt:lpstr>
      <vt:lpstr>Profundizando:</vt:lpstr>
      <vt:lpstr>Desafío</vt:lpstr>
      <vt:lpstr>Próxima reunión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Anabell Alvarado</dc:creator>
  <cp:lastModifiedBy>Anabell Alvarado</cp:lastModifiedBy>
  <cp:revision>51</cp:revision>
  <dcterms:created xsi:type="dcterms:W3CDTF">2020-05-15T06:40:48Z</dcterms:created>
  <dcterms:modified xsi:type="dcterms:W3CDTF">2020-06-03T20:50:46Z</dcterms:modified>
</cp:coreProperties>
</file>