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18"/>
  </p:notesMasterIdLst>
  <p:sldIdLst>
    <p:sldId id="266" r:id="rId4"/>
    <p:sldId id="256" r:id="rId5"/>
    <p:sldId id="257" r:id="rId6"/>
    <p:sldId id="258" r:id="rId7"/>
    <p:sldId id="260" r:id="rId8"/>
    <p:sldId id="261" r:id="rId9"/>
    <p:sldId id="269" r:id="rId10"/>
    <p:sldId id="262" r:id="rId11"/>
    <p:sldId id="263" r:id="rId12"/>
    <p:sldId id="264" r:id="rId13"/>
    <p:sldId id="270" r:id="rId14"/>
    <p:sldId id="265" r:id="rId15"/>
    <p:sldId id="268" r:id="rId16"/>
    <p:sldId id="267" r:id="rId17"/>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03B7FEA4-A06B-46BA-8BB6-E1541E24521D}">
          <p14:sldIdLst>
            <p14:sldId id="266"/>
            <p14:sldId id="256"/>
            <p14:sldId id="257"/>
            <p14:sldId id="258"/>
            <p14:sldId id="260"/>
            <p14:sldId id="261"/>
            <p14:sldId id="269"/>
            <p14:sldId id="262"/>
            <p14:sldId id="263"/>
            <p14:sldId id="264"/>
            <p14:sldId id="270"/>
            <p14:sldId id="265"/>
            <p14:sldId id="268"/>
            <p14:sldId id="2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45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97" autoAdjust="0"/>
    <p:restoredTop sz="75112" autoAdjust="0"/>
  </p:normalViewPr>
  <p:slideViewPr>
    <p:cSldViewPr snapToGrid="0">
      <p:cViewPr varScale="1">
        <p:scale>
          <a:sx n="64" d="100"/>
          <a:sy n="64" d="100"/>
        </p:scale>
        <p:origin x="124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E93E6D-5FA2-48EB-B4BA-D55EE14E64FD}" type="datetimeFigureOut">
              <a:rPr lang="es-ES_tradnl" smtClean="0"/>
              <a:t>30/06/2020</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C3457-03C7-48E4-976C-585510F8EE1C}" type="slidenum">
              <a:rPr lang="es-ES_tradnl" smtClean="0"/>
              <a:t>‹Nº›</a:t>
            </a:fld>
            <a:endParaRPr lang="es-ES_tradnl"/>
          </a:p>
        </p:txBody>
      </p:sp>
    </p:spTree>
    <p:extLst>
      <p:ext uri="{BB962C8B-B14F-4D97-AF65-F5344CB8AC3E}">
        <p14:creationId xmlns:p14="http://schemas.microsoft.com/office/powerpoint/2010/main" val="2137927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jesusfilm.org/watch/reflections-of-hope.html/reflections-of-hope-jesus-our-gracious-forgiver/spanish-latin-american.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0" dirty="0"/>
              <a:t>Bienvenida y Oración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0" dirty="0"/>
              <a:t>Si consideras necesario puedes repasar la reglas del grupo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s-ES_tradnl"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1</a:t>
            </a:fld>
            <a:endParaRPr lang="es-ES_tradnl"/>
          </a:p>
        </p:txBody>
      </p:sp>
    </p:spTree>
    <p:extLst>
      <p:ext uri="{BB962C8B-B14F-4D97-AF65-F5344CB8AC3E}">
        <p14:creationId xmlns:p14="http://schemas.microsoft.com/office/powerpoint/2010/main" val="3810929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1" dirty="0"/>
              <a:t>Transición 1</a:t>
            </a:r>
            <a:r>
              <a:rPr lang="es-MX" b="1" i="0" dirty="0"/>
              <a:t>: </a:t>
            </a:r>
            <a:r>
              <a:rPr lang="es-MX" b="0" i="1" dirty="0"/>
              <a:t>“</a:t>
            </a:r>
            <a:r>
              <a:rPr lang="es-MX" sz="1200" i="1" dirty="0">
                <a:latin typeface="Bahnschrift Light" panose="020B0502040204020203" pitchFamily="34" charset="0"/>
              </a:rPr>
              <a:t>Cuando pecamos, tratamos de hacer nuestro mejor esfuerzo para cubrir nuestras imperfecciones.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1" dirty="0">
                <a:latin typeface="Bahnschrift Light" panose="020B0502040204020203" pitchFamily="34" charset="0"/>
              </a:rPr>
              <a:t>Puedes leerlo tu o pedirle con tiempo a una participante que lo busque y lo lea :  </a:t>
            </a:r>
            <a:r>
              <a:rPr lang="es-MX" sz="1200" b="0" i="0" dirty="0">
                <a:latin typeface="Bahnschrift Light" panose="020B0502040204020203" pitchFamily="34" charset="0"/>
              </a:rPr>
              <a:t>Romanos 8:1 “Por lo tanto, ya no hay ninguna condenación para los que están unidos a Cristo Jesús”.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dirty="0">
                <a:latin typeface="Bahnschrift Light" panose="020B0502040204020203" pitchFamily="34" charset="0"/>
              </a:rPr>
              <a:t>Ahora toma tiempo para facilitar la pregunta.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0" dirty="0">
                <a:latin typeface="Bahnschrift Light" panose="020B0502040204020203" pitchFamily="34" charset="0"/>
              </a:rPr>
              <a:t>Transición 2</a:t>
            </a:r>
            <a:r>
              <a:rPr lang="es-MX" sz="1200" b="0" i="0" dirty="0">
                <a:latin typeface="Bahnschrift Light" panose="020B0502040204020203" pitchFamily="34" charset="0"/>
              </a:rPr>
              <a:t> : “</a:t>
            </a:r>
            <a:r>
              <a:rPr lang="es-MX" sz="1200" b="0" i="1" dirty="0">
                <a:latin typeface="Bahnschrift Light" panose="020B0502040204020203" pitchFamily="34" charset="0"/>
              </a:rPr>
              <a:t>Cuando Jesús habló con la mujer que fue sorprendida en pecado, no solamente la perdonó, sino que también le dijo: &lt;&lt;vete y no peques más&gt;&gt;. Él le estaba diciendo que abrace su nueva identidad como alguien libre y perdonado. De la misma manera nosotros somos perdonados, pero con la libertad viene la responsabilidad y una nueva identidad.”</a:t>
            </a:r>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10</a:t>
            </a:fld>
            <a:endParaRPr lang="es-ES_tradnl"/>
          </a:p>
        </p:txBody>
      </p:sp>
    </p:spTree>
    <p:extLst>
      <p:ext uri="{BB962C8B-B14F-4D97-AF65-F5344CB8AC3E}">
        <p14:creationId xmlns:p14="http://schemas.microsoft.com/office/powerpoint/2010/main" val="198744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1" dirty="0"/>
              <a:t>Transición 1</a:t>
            </a:r>
            <a:r>
              <a:rPr lang="es-MX" b="1" i="0" dirty="0"/>
              <a:t>: </a:t>
            </a:r>
            <a:r>
              <a:rPr lang="es-MX" b="0" i="1" dirty="0"/>
              <a:t>“</a:t>
            </a:r>
            <a:r>
              <a:rPr lang="es-MX" sz="1200" i="1" dirty="0">
                <a:latin typeface="Bahnschrift Light" panose="020B0502040204020203" pitchFamily="34" charset="0"/>
              </a:rPr>
              <a:t>Esto no significa que nunca más volveremos a pecar, sino que le da una nueva dirección a nuestra vida.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1" dirty="0">
                <a:latin typeface="Bahnschrift Light" panose="020B0502040204020203" pitchFamily="34" charset="0"/>
              </a:rPr>
              <a:t>Puedes leerlo tu o pedirle con tiempo a una participante que lo busque y lo lea </a:t>
            </a:r>
            <a:r>
              <a:rPr lang="es-MX" sz="1200" b="0" i="1" dirty="0">
                <a:latin typeface="Bahnschrift Light" panose="020B0502040204020203" pitchFamily="34" charset="0"/>
              </a:rPr>
              <a:t>1</a:t>
            </a:r>
            <a:r>
              <a:rPr lang="es-MX" sz="1200" b="0" i="0" dirty="0">
                <a:latin typeface="Bahnschrift Light" panose="020B0502040204020203" pitchFamily="34" charset="0"/>
              </a:rPr>
              <a:t> Juan 1:9-10 dice: 9“Si confesamos nuestros pecados, Dios, que es fiel y justo, nos los perdonará y nos limpiará de toda maldad. 10 Si  afirmamos que no hemos pecado, lo hacemos pasar por mentiroso y su Palabra no habita en nosotros”. (NVI)</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dirty="0">
                <a:latin typeface="Bahnschrift Light" panose="020B0502040204020203" pitchFamily="34" charset="0"/>
              </a:rPr>
              <a:t>Ahora toma tiempo para facilitar la pregunta.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0" i="0" dirty="0">
              <a:latin typeface="Bahnschrift Light" panose="020B0502040204020203" pitchFamily="34" charset="0"/>
            </a:endParaRPr>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11</a:t>
            </a:fld>
            <a:endParaRPr lang="es-ES_tradnl"/>
          </a:p>
        </p:txBody>
      </p:sp>
    </p:spTree>
    <p:extLst>
      <p:ext uri="{BB962C8B-B14F-4D97-AF65-F5344CB8AC3E}">
        <p14:creationId xmlns:p14="http://schemas.microsoft.com/office/powerpoint/2010/main" val="3264443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pide que tengan la hoja en blanco</a:t>
            </a:r>
          </a:p>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Transición :  </a:t>
            </a:r>
            <a:r>
              <a:rPr lang="es-MX" sz="1200" i="1" dirty="0">
                <a:latin typeface="Bahnschrift Light" panose="020B0502040204020203" pitchFamily="34" charset="0"/>
              </a:rPr>
              <a:t>“Vamos a hacer una práctica de confesión; pidámosle a Dios en oración que nos revele aquellas actitudes o hechos con que lo hemos ofendido, sigamos los siguientes pasos”</a:t>
            </a:r>
            <a:endParaRPr lang="es-MX" b="0" i="1" dirty="0"/>
          </a:p>
          <a:p>
            <a:pPr marL="228600" indent="-228600">
              <a:buAutoNum type="arabicPeriod"/>
            </a:pPr>
            <a:r>
              <a:rPr lang="es-MX" b="0" i="0" dirty="0"/>
              <a:t>Haz una lista de pecados en la hoja de papel y luego destrúyela. Esta lista es solo entre tú y Dios, así es que escribe con completa honestidad. En silencio pide a Dios que te ayude a ver las cosas que a Él le desagradan en tu vida. Escribe todo lo que Dios traiga a tu mente. Confiesa a Dios cada una de las cosas que escribiste. Recuerda que tienes un Dios amoroso que te perdona, incluso dio a su Hijo por ti. </a:t>
            </a:r>
          </a:p>
          <a:p>
            <a:pPr marL="228600" indent="-228600">
              <a:buAutoNum type="arabicPeriod"/>
            </a:pPr>
            <a:r>
              <a:rPr lang="es-MX" b="0" i="0" dirty="0"/>
              <a:t>Después de haber preparado tu lista, escribe sobre ella las palabras de 1 Juan 1:9 dice así: “Si confesamos nuestros pecados, (Dios) es fiel y justo para perdonar nuestros pecados y limpiarnos de toda nuestra maldad”. (NVI).</a:t>
            </a:r>
          </a:p>
          <a:p>
            <a:pPr marL="228600" indent="-228600">
              <a:buAutoNum type="arabicPeriod"/>
            </a:pPr>
            <a:r>
              <a:rPr lang="es-MX" b="0" i="0" dirty="0"/>
              <a:t>Cuando hayas terminado el tiempo de oración y confesión, agradece su perdón, por fe, y luego destruye la lista. Esta es una ilustración del perdón de Dios que te otorga el derecho de romper la lista en pedazos o quemarla.</a:t>
            </a:r>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12</a:t>
            </a:fld>
            <a:endParaRPr lang="es-ES_tradnl"/>
          </a:p>
        </p:txBody>
      </p:sp>
    </p:spTree>
    <p:extLst>
      <p:ext uri="{BB962C8B-B14F-4D97-AF65-F5344CB8AC3E}">
        <p14:creationId xmlns:p14="http://schemas.microsoft.com/office/powerpoint/2010/main" val="3408803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1" i="1" dirty="0"/>
              <a:t>Transición </a:t>
            </a:r>
            <a:r>
              <a:rPr lang="es-MX" b="0" i="1" dirty="0"/>
              <a:t>: “Ser perdonado trae libertad de la culpa. Veamos que nos dice la Biblia”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1" dirty="0">
                <a:latin typeface="Bahnschrift Light" panose="020B0502040204020203" pitchFamily="34" charset="0"/>
              </a:rPr>
              <a:t>Puedes leerlo tu o pedirle con tiempo a una participante que lo busque y lo lea. </a:t>
            </a:r>
            <a:r>
              <a:rPr lang="es-MX" sz="1200" b="0" i="1" dirty="0">
                <a:latin typeface="Bahnschrift Light" panose="020B0502040204020203" pitchFamily="34" charset="0"/>
              </a:rPr>
              <a:t>Salmo 103:12 , Hebreos 10:17</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dirty="0">
                <a:latin typeface="Bahnschrift Light" panose="020B0502040204020203" pitchFamily="34" charset="0"/>
              </a:rPr>
              <a:t>Ahora toma tiempo para responder la pregunta.</a:t>
            </a:r>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13</a:t>
            </a:fld>
            <a:endParaRPr lang="es-ES_tradnl"/>
          </a:p>
        </p:txBody>
      </p:sp>
    </p:spTree>
    <p:extLst>
      <p:ext uri="{BB962C8B-B14F-4D97-AF65-F5344CB8AC3E}">
        <p14:creationId xmlns:p14="http://schemas.microsoft.com/office/powerpoint/2010/main" val="1318979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0" dirty="0"/>
              <a:t>Termina en oración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0" dirty="0"/>
              <a:t>Pídeles que memoricen 1ra Juan 1:9-10  </a:t>
            </a:r>
            <a:r>
              <a:rPr lang="es-MX" b="0" i="1" dirty="0"/>
              <a:t>“Si confesamos nuestros pecados, Dios, que es fiel y justo, nos los perdonará y nos limpiará de toda maldad. 10 Si afirmamos que no hemos pecado, lo hacemos pasar por mentiroso y su Palabra no habita en nosotros”. (NVI)</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0" dirty="0"/>
              <a:t>Anímales a contar a alguien la historia de hoy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0" dirty="0"/>
              <a:t>Recuérdales la fecha y hora de su próxima reunión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1"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14</a:t>
            </a:fld>
            <a:endParaRPr lang="es-ES_tradnl"/>
          </a:p>
        </p:txBody>
      </p:sp>
    </p:spTree>
    <p:extLst>
      <p:ext uri="{BB962C8B-B14F-4D97-AF65-F5344CB8AC3E}">
        <p14:creationId xmlns:p14="http://schemas.microsoft.com/office/powerpoint/2010/main" val="2486171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Notas para la Facilitadora : </a:t>
            </a:r>
          </a:p>
          <a:p>
            <a:r>
              <a:rPr lang="es-MX" dirty="0"/>
              <a:t>Recuerde tener listo los siguientes materiales  : </a:t>
            </a:r>
          </a:p>
          <a:p>
            <a:pPr marL="228600" indent="-228600">
              <a:buFont typeface="+mj-lt"/>
              <a:buAutoNum type="arabicPeriod"/>
            </a:pPr>
            <a:r>
              <a:rPr lang="es-MX" dirty="0"/>
              <a:t>Segmento de la sesión :  descargado o directamente dando clic en el enlace que está en la día # 4</a:t>
            </a:r>
          </a:p>
          <a:p>
            <a:pPr marL="228600" indent="-228600">
              <a:buFont typeface="+mj-lt"/>
              <a:buAutoNum type="arabicPeriod"/>
            </a:pPr>
            <a:r>
              <a:rPr lang="es-MX" dirty="0"/>
              <a:t>Animar para que las participantes tengan dónde escribir sus respuestas, una libreta o cuaderno que usen durante toda las sesiones y así puedan apuntar lo que Dios está obrando en sus vidas</a:t>
            </a:r>
          </a:p>
          <a:p>
            <a:pPr marL="228600" indent="-228600">
              <a:buFont typeface="+mj-lt"/>
              <a:buAutoNum type="arabicPeriod"/>
            </a:pPr>
            <a:r>
              <a:rPr lang="es-ES_tradnl" dirty="0"/>
              <a:t>Cada participante debe tener una hoja en blanco, para el ejercicio de confesión.</a:t>
            </a:r>
          </a:p>
          <a:p>
            <a:pPr marL="228600" indent="-228600">
              <a:buFont typeface="+mj-lt"/>
              <a:buAutoNum type="arabicPeriod"/>
            </a:pPr>
            <a:endParaRPr lang="es-ES_tradnl" dirty="0"/>
          </a:p>
          <a:p>
            <a:endParaRPr lang="es-ES_tradnl"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2</a:t>
            </a:fld>
            <a:endParaRPr lang="es-ES_tradnl"/>
          </a:p>
        </p:txBody>
      </p:sp>
    </p:spTree>
    <p:extLst>
      <p:ext uri="{BB962C8B-B14F-4D97-AF65-F5344CB8AC3E}">
        <p14:creationId xmlns:p14="http://schemas.microsoft.com/office/powerpoint/2010/main" val="1642035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Notas para la Facilitadora : </a:t>
            </a:r>
          </a:p>
          <a:p>
            <a:pPr marL="228600" indent="-228600">
              <a:buFont typeface="+mj-lt"/>
              <a:buAutoNum type="arabicPeriod"/>
            </a:pPr>
            <a:r>
              <a:rPr lang="es-MX" dirty="0"/>
              <a:t>Toma unos minutos para una rendición de cuentas, sobre la sesión pasada. </a:t>
            </a:r>
          </a:p>
          <a:p>
            <a:pPr marL="228600" indent="-228600">
              <a:buFont typeface="+mj-lt"/>
              <a:buAutoNum type="arabicPeriod"/>
            </a:pPr>
            <a:r>
              <a:rPr lang="es-MX" dirty="0"/>
              <a:t>Pregúntales si tuvieron la oportunidad de compartir la historia con alguien, diles que compartan.</a:t>
            </a:r>
          </a:p>
          <a:p>
            <a:endParaRPr lang="es-ES_tradnl"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3</a:t>
            </a:fld>
            <a:endParaRPr lang="es-ES_tradnl"/>
          </a:p>
        </p:txBody>
      </p:sp>
    </p:spTree>
    <p:extLst>
      <p:ext uri="{BB962C8B-B14F-4D97-AF65-F5344CB8AC3E}">
        <p14:creationId xmlns:p14="http://schemas.microsoft.com/office/powerpoint/2010/main" val="3585658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Notas para la Facilitadora </a:t>
            </a:r>
            <a:r>
              <a:rPr lang="es-MX" b="0" dirty="0"/>
              <a:t>:  al dar </a:t>
            </a:r>
            <a:r>
              <a:rPr lang="es-MX" b="0" dirty="0" err="1"/>
              <a:t>click</a:t>
            </a:r>
            <a:r>
              <a:rPr lang="es-MX" b="0" dirty="0"/>
              <a:t> al logo de Jesús te llevara al sitio web donde está el segmento, otra forma es descargar el video en tu computador   </a:t>
            </a:r>
            <a:r>
              <a:rPr lang="es-ES_tradnl" dirty="0">
                <a:hlinkClick r:id="rId3"/>
              </a:rPr>
              <a:t>https://www.jesusfilm.org/watch/reflections-of-hope.html/reflections-of-hope-jesus-our-gracious-forgiver/spanish-latin-american.html</a:t>
            </a:r>
            <a:r>
              <a:rPr lang="es-ES_tradnl" dirty="0"/>
              <a:t>,  Luego de ver el video, compartan en las preguntas, luego haz una </a:t>
            </a:r>
          </a:p>
          <a:p>
            <a:pPr marL="228600" indent="-228600">
              <a:buFont typeface="+mj-lt"/>
              <a:buAutoNum type="arabicPeriod"/>
            </a:pPr>
            <a:r>
              <a:rPr lang="es-MX" b="1" dirty="0"/>
              <a:t>Transición </a:t>
            </a:r>
            <a:r>
              <a:rPr lang="es-MX" b="1" i="1" dirty="0"/>
              <a:t>: </a:t>
            </a:r>
            <a:r>
              <a:rPr lang="es-MX" b="0" i="1" dirty="0"/>
              <a:t>“Que interesante historia, ahora vamos a leerla, les parece?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1" dirty="0">
                <a:latin typeface="Bahnschrift Light" panose="020B0502040204020203" pitchFamily="34" charset="0"/>
              </a:rPr>
              <a:t>Puedes leerlo tu o pedirle con tiempo a una participante que lo busque y lo lea, </a:t>
            </a:r>
            <a:r>
              <a:rPr lang="es-MX" sz="1200" dirty="0">
                <a:latin typeface="Bahnschrift Light" panose="020B0502040204020203" pitchFamily="34" charset="0"/>
              </a:rPr>
              <a:t>Juan 8:1-11</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Bahnschrift Light" panose="020B0502040204020203" pitchFamily="34" charset="0"/>
              </a:rPr>
              <a:t>1 “Pero Jesús se fue al monte de los Olivos. 2 Al amanecer se presentó de nuevo en el templo. Toda la gente se le acercó y él se sentó a enseñarles. 3 Los maestros de la ley y los fariseos llevaron entonces a una mujer sorprendida en adulterio, y poniéndola en medio del grupo 4 le dijeron a Jesús: — Maestro, a esta mujer se le ha sorprendido en el acto mismo de adulterio. 5 En la ley Moisés nos ordenó apedrear a tales mujeres. ¿Tú qué dices? 6 Con esta pregunta le estaban tendiendo una trampa, para tener de qué acusarlo. 7 Pero Jesús se inclinó y con el dedo comenzó a escribir en el suelo. Y como ellos lo acosaban a preguntas, Jesús se incorporó y les dijo: —Aquel de ustedes que esté libre</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Bahnschrift Light" panose="020B0502040204020203" pitchFamily="34" charset="0"/>
              </a:rPr>
              <a:t>de pecado, que tire la primera piedra. 8 E inclinándose de nuevo, siguió escribiendo en el suelo. 9 Al oír esto, se fueron retirando uno tras otro, comenzando por los más viejos, hasta dejar a Jesús solo con la mujer, que aún seguía allí. 10 Entonces él se incorporó y le preguntó: —Mujer, ¿dónde están? ¿Ya nadie te condena? 11 —Nadie , Señor. —Tampoco yo te condeno. Ahora vete y no vuelvas a pecar”. (NVI)</a:t>
            </a:r>
          </a:p>
          <a:p>
            <a:endParaRPr lang="es-ES_tradnl"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4</a:t>
            </a:fld>
            <a:endParaRPr lang="es-ES_tradnl"/>
          </a:p>
        </p:txBody>
      </p:sp>
    </p:spTree>
    <p:extLst>
      <p:ext uri="{BB962C8B-B14F-4D97-AF65-F5344CB8AC3E}">
        <p14:creationId xmlns:p14="http://schemas.microsoft.com/office/powerpoint/2010/main" val="3687134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Notas para la Facilitadora </a:t>
            </a:r>
            <a:r>
              <a:rPr lang="es-MX"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Transición </a:t>
            </a:r>
            <a:r>
              <a:rPr lang="es-MX" b="1" i="1" dirty="0"/>
              <a:t>: </a:t>
            </a:r>
            <a:r>
              <a:rPr lang="es-MX" b="0" i="1" dirty="0"/>
              <a:t>“Veamos un dato de cómo se debía manejar estas situaciones en los tiempos de Jesús” </a:t>
            </a:r>
            <a:r>
              <a:rPr lang="es-MX" sz="1200" b="1" i="1" dirty="0">
                <a:latin typeface="Bahnschrift Light" panose="020B0502040204020203" pitchFamily="34" charset="0"/>
              </a:rPr>
              <a:t>Puedes leerlo tu o pedirle a una lo lea.</a:t>
            </a:r>
            <a:endParaRPr lang="es-MX" sz="1200" b="0" i="1" dirty="0">
              <a:latin typeface="Bahnschrift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b="1" i="1"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5</a:t>
            </a:fld>
            <a:endParaRPr lang="es-ES_tradnl"/>
          </a:p>
        </p:txBody>
      </p:sp>
    </p:spTree>
    <p:extLst>
      <p:ext uri="{BB962C8B-B14F-4D97-AF65-F5344CB8AC3E}">
        <p14:creationId xmlns:p14="http://schemas.microsoft.com/office/powerpoint/2010/main" val="3451068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Notas para la Facilitadora :  cuando en una pregunta esté el símbolo de  </a:t>
            </a:r>
            <a:r>
              <a:rPr lang="es-MX" b="1" dirty="0">
                <a:sym typeface="Symbol" panose="05050102010706020507" pitchFamily="18" charset="2"/>
              </a:rPr>
              <a:t> es una pregunta personal.</a:t>
            </a:r>
          </a:p>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Transición </a:t>
            </a:r>
            <a:r>
              <a:rPr lang="es-MX" b="1" i="1" dirty="0"/>
              <a:t>: </a:t>
            </a:r>
            <a:r>
              <a:rPr lang="es-MX" b="0" i="1" dirty="0"/>
              <a:t>“Luego de ver y leer esta impactante historia, vamos a conversar sobre las siguientes preguntas”, </a:t>
            </a:r>
            <a:endParaRPr lang="es-MX" b="1" dirty="0"/>
          </a:p>
          <a:p>
            <a:endParaRPr lang="es-MX" b="0" i="1"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6</a:t>
            </a:fld>
            <a:endParaRPr lang="es-ES_tradnl"/>
          </a:p>
        </p:txBody>
      </p:sp>
    </p:spTree>
    <p:extLst>
      <p:ext uri="{BB962C8B-B14F-4D97-AF65-F5344CB8AC3E}">
        <p14:creationId xmlns:p14="http://schemas.microsoft.com/office/powerpoint/2010/main" val="106935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1" dirty="0"/>
              <a:t>Transición 1  </a:t>
            </a:r>
            <a:r>
              <a:rPr lang="es-MX" b="1" i="1" dirty="0"/>
              <a:t>: </a:t>
            </a:r>
            <a:r>
              <a:rPr lang="es-MX" b="0" i="1" dirty="0"/>
              <a:t>“Cuando actuamos en contra de la ley, hacemos algo que ofende a otra persona o a Dios, Él toma todas estas cosas muy seriamente y las llama pecado</a:t>
            </a:r>
            <a:r>
              <a:rPr lang="es-MX" sz="1200" dirty="0">
                <a:latin typeface="Bahnschrift Light" panose="020B0502040204020203" pitchFamily="34" charset="0"/>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1" dirty="0"/>
              <a:t>Transición 2  </a:t>
            </a:r>
            <a:r>
              <a:rPr lang="es-MX" b="1" i="1" dirty="0"/>
              <a:t>: </a:t>
            </a:r>
            <a:r>
              <a:rPr lang="es-MX" b="0" i="1" dirty="0"/>
              <a:t>“Las normas de Dios en la Biblia nos muestran su corazón, cuando nos rebelamos contra ellas y buscamos nuestros propios deseos, perdemos lo mejor que Dios tiene para nosotros y Él se entristece.</a:t>
            </a:r>
            <a:r>
              <a:rPr lang="es-MX" sz="1200" dirty="0">
                <a:latin typeface="Bahnschrift Light" panose="020B0502040204020203" pitchFamily="34" charset="0"/>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dirty="0">
                <a:latin typeface="Bahnschrift Light" panose="020B0502040204020203" pitchFamily="34" charset="0"/>
              </a:rPr>
              <a:t>Ahora toma tiempo para facilitar las preguntas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dirty="0">
                <a:latin typeface="Bahnschrift Light" panose="020B0502040204020203" pitchFamily="34" charset="0"/>
              </a:rPr>
              <a:t>Transición 3:  </a:t>
            </a:r>
            <a:r>
              <a:rPr lang="es-MX" sz="1200" b="0" dirty="0">
                <a:latin typeface="Bahnschrift Light" panose="020B0502040204020203" pitchFamily="34" charset="0"/>
              </a:rPr>
              <a:t>“Es de esta manera como la relación con Dios se diferencia de una experiencia religiosa. La religión dice qué debes hacer para ganarte la aceptación, el amor y el perdón. Una relación con Dios a través de Jesucristo no está basada en nuestra conducta porque ya hemos sido aceptados, amados y perdonados.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dirty="0">
              <a:latin typeface="Bahnschrift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dirty="0">
              <a:latin typeface="Bahnschrift Light" panose="020B0502040204020203" pitchFamily="34" charset="0"/>
            </a:endParaRPr>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7</a:t>
            </a:fld>
            <a:endParaRPr lang="es-ES_tradnl"/>
          </a:p>
        </p:txBody>
      </p:sp>
    </p:spTree>
    <p:extLst>
      <p:ext uri="{BB962C8B-B14F-4D97-AF65-F5344CB8AC3E}">
        <p14:creationId xmlns:p14="http://schemas.microsoft.com/office/powerpoint/2010/main" val="3251474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i="1" dirty="0">
                <a:latin typeface="Bahnschrift Light" panose="020B0502040204020203" pitchFamily="34" charset="0"/>
              </a:rPr>
              <a:t>Puedes leerlo tu o pedirle a una lo lea.</a:t>
            </a:r>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8</a:t>
            </a:fld>
            <a:endParaRPr lang="es-ES_tradnl"/>
          </a:p>
        </p:txBody>
      </p:sp>
    </p:spTree>
    <p:extLst>
      <p:ext uri="{BB962C8B-B14F-4D97-AF65-F5344CB8AC3E}">
        <p14:creationId xmlns:p14="http://schemas.microsoft.com/office/powerpoint/2010/main" val="3521927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1" dirty="0"/>
              <a:t>Transición 1 </a:t>
            </a:r>
            <a:r>
              <a:rPr lang="es-MX" b="1" i="1" dirty="0"/>
              <a:t>: </a:t>
            </a:r>
            <a:r>
              <a:rPr lang="es-MX" b="0" i="1" dirty="0"/>
              <a:t>“</a:t>
            </a:r>
            <a:r>
              <a:rPr lang="es-MX" sz="1200" i="1" dirty="0">
                <a:latin typeface="Bahnschrift Light" panose="020B0502040204020203" pitchFamily="34" charset="0"/>
              </a:rPr>
              <a:t>Los siguientes pasajes bíblicos se refieren a la muerte espiritual.</a:t>
            </a:r>
            <a:r>
              <a:rPr lang="es-MX" sz="1200" dirty="0">
                <a:latin typeface="Bahnschrift Light" panose="020B0502040204020203" pitchFamily="34" charset="0"/>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1" dirty="0">
                <a:latin typeface="Bahnschrift Light" panose="020B0502040204020203" pitchFamily="34" charset="0"/>
              </a:rPr>
              <a:t>Puedes leerlo tu o pedirle con tiempo a una participante que lo busque y lo lea, </a:t>
            </a:r>
            <a:r>
              <a:rPr lang="es-MX" b="0" i="0" dirty="0"/>
              <a:t>Colosenses 2:13-14 dice: 13 “Y a vosotros, estando muertos en pecados y en la incircuncisión de vuestra carne, os dio vida juntamente con él, perdonándoos todos los pecados, 14 anulando el acta de los decretos que había contra nosotros, que nos era contraria, quitándola de en medio y clavándola en la cruz”. (</a:t>
            </a:r>
            <a:r>
              <a:rPr lang="es-MX" b="0" i="0" dirty="0" err="1"/>
              <a:t>RValera</a:t>
            </a:r>
            <a:r>
              <a:rPr lang="es-MX" b="0" i="0" dirty="0"/>
              <a:t> 1960)</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dirty="0">
                <a:latin typeface="Bahnschrift Light" panose="020B0502040204020203" pitchFamily="34" charset="0"/>
              </a:rPr>
              <a:t>Ahora toma tiempo para facilitar la pregunta.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1" dirty="0"/>
              <a:t>Transición 2</a:t>
            </a:r>
            <a:r>
              <a:rPr lang="es-MX" b="1" i="1" dirty="0"/>
              <a:t>: </a:t>
            </a:r>
            <a:r>
              <a:rPr lang="es-MX" b="0" i="1" dirty="0"/>
              <a:t>“</a:t>
            </a:r>
            <a:r>
              <a:rPr lang="es-MX" sz="1200" i="1" dirty="0">
                <a:latin typeface="Bahnschrift Light" panose="020B0502040204020203" pitchFamily="34" charset="0"/>
              </a:rPr>
              <a:t>No vivimos bajo la Ley de Moisés, a la cual se referían los versículos de arriba, sin embargo, vivimos bajo cierto código moral, ético y cultural que reside dentro de nosotros. Tendemos a someternos a un alto nivel de presión para actuar bien.</a:t>
            </a:r>
            <a:endParaRPr lang="es-MX" sz="1200" dirty="0">
              <a:latin typeface="Bahnschrift Light" panose="020B0502040204020203" pitchFamily="34" charset="0"/>
            </a:endParaRPr>
          </a:p>
          <a:p>
            <a:endParaRPr lang="es-MX" b="0" i="0" dirty="0"/>
          </a:p>
          <a:p>
            <a:endParaRPr lang="es-MX" b="0" i="0"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9</a:t>
            </a:fld>
            <a:endParaRPr lang="es-ES_tradnl"/>
          </a:p>
        </p:txBody>
      </p:sp>
    </p:spTree>
    <p:extLst>
      <p:ext uri="{BB962C8B-B14F-4D97-AF65-F5344CB8AC3E}">
        <p14:creationId xmlns:p14="http://schemas.microsoft.com/office/powerpoint/2010/main" val="2402642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EE0A92-08DC-47E5-90D9-3494A2099CF6}"/>
              </a:ext>
            </a:extLst>
          </p:cNvPr>
          <p:cNvSpPr>
            <a:spLocks noGrp="1"/>
          </p:cNvSpPr>
          <p:nvPr>
            <p:ph type="ctrTitle"/>
          </p:nvPr>
        </p:nvSpPr>
        <p:spPr>
          <a:xfrm>
            <a:off x="1524000" y="1122363"/>
            <a:ext cx="9144000" cy="2387600"/>
          </a:xfrm>
        </p:spPr>
        <p:txBody>
          <a:bodyPr anchor="b"/>
          <a:lstStyle>
            <a:lvl1pPr algn="ctr">
              <a:defRPr sz="45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FDB5CB6F-B659-4833-93BA-0DDC64B44AF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9D63B04C-979F-4E4E-AAD8-9485F3A30E3B}"/>
              </a:ext>
            </a:extLst>
          </p:cNvPr>
          <p:cNvSpPr>
            <a:spLocks noGrp="1"/>
          </p:cNvSpPr>
          <p:nvPr>
            <p:ph type="dt" sz="half" idx="10"/>
          </p:nvPr>
        </p:nvSpPr>
        <p:spPr/>
        <p:txBody>
          <a:bodyPr/>
          <a:lstStyle/>
          <a:p>
            <a:fld id="{151D0D7B-359D-458D-A5E9-923EEF9A822B}" type="datetimeFigureOut">
              <a:rPr lang="es-ES_tradnl" smtClean="0"/>
              <a:t>30/06/2020</a:t>
            </a:fld>
            <a:endParaRPr lang="es-ES_tradnl"/>
          </a:p>
        </p:txBody>
      </p:sp>
      <p:sp>
        <p:nvSpPr>
          <p:cNvPr id="5" name="Marcador de pie de página 4">
            <a:extLst>
              <a:ext uri="{FF2B5EF4-FFF2-40B4-BE49-F238E27FC236}">
                <a16:creationId xmlns:a16="http://schemas.microsoft.com/office/drawing/2014/main" id="{A97FA84E-3FEA-4310-8D8B-E63F605D34CE}"/>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72EA58EA-EBFD-47BB-A4C0-BAF4F7010825}"/>
              </a:ext>
            </a:extLst>
          </p:cNvPr>
          <p:cNvSpPr>
            <a:spLocks noGrp="1"/>
          </p:cNvSpPr>
          <p:nvPr>
            <p:ph type="sldNum" sz="quarter" idx="12"/>
          </p:nvPr>
        </p:nvSpPr>
        <p:spPr/>
        <p:txBody>
          <a:bodyPr/>
          <a:lstStyle/>
          <a:p>
            <a:fld id="{197B569F-8536-4008-B9BD-BEE2E7BB3466}" type="slidenum">
              <a:rPr lang="es-ES_tradnl" smtClean="0"/>
              <a:t>‹Nº›</a:t>
            </a:fld>
            <a:endParaRPr lang="es-ES_tradnl"/>
          </a:p>
        </p:txBody>
      </p:sp>
    </p:spTree>
    <p:extLst>
      <p:ext uri="{BB962C8B-B14F-4D97-AF65-F5344CB8AC3E}">
        <p14:creationId xmlns:p14="http://schemas.microsoft.com/office/powerpoint/2010/main" val="1302033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5B80A7D9-0C6F-4C3C-A97E-1054F96C40A7}" type="datetimeFigureOut">
              <a:rPr lang="es-ES_tradnl" smtClean="0"/>
              <a:t>30/06/2020</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437B73A9-50B9-4A59-8780-AFAF549B5294}" type="slidenum">
              <a:rPr lang="es-ES_tradnl" smtClean="0"/>
              <a:t>‹Nº›</a:t>
            </a:fld>
            <a:endParaRPr lang="es-ES_tradnl"/>
          </a:p>
        </p:txBody>
      </p:sp>
    </p:spTree>
    <p:extLst>
      <p:ext uri="{BB962C8B-B14F-4D97-AF65-F5344CB8AC3E}">
        <p14:creationId xmlns:p14="http://schemas.microsoft.com/office/powerpoint/2010/main" val="704454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80A7D9-0C6F-4C3C-A97E-1054F96C40A7}" type="datetimeFigureOut">
              <a:rPr lang="es-ES_tradnl" smtClean="0"/>
              <a:t>30/06/2020</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437B73A9-50B9-4A59-8780-AFAF549B5294}" type="slidenum">
              <a:rPr lang="es-ES_tradnl" smtClean="0"/>
              <a:t>‹Nº›</a:t>
            </a:fld>
            <a:endParaRPr lang="es-ES_tradnl"/>
          </a:p>
        </p:txBody>
      </p:sp>
    </p:spTree>
    <p:extLst>
      <p:ext uri="{BB962C8B-B14F-4D97-AF65-F5344CB8AC3E}">
        <p14:creationId xmlns:p14="http://schemas.microsoft.com/office/powerpoint/2010/main" val="2833185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212EA00-509E-4EE7-907E-BB45825939EE}"/>
              </a:ext>
            </a:extLst>
          </p:cNvPr>
          <p:cNvSpPr>
            <a:spLocks noGrp="1"/>
          </p:cNvSpPr>
          <p:nvPr>
            <p:ph type="dt" sz="half" idx="10"/>
          </p:nvPr>
        </p:nvSpPr>
        <p:spPr/>
        <p:txBody>
          <a:bodyPr/>
          <a:lstStyle/>
          <a:p>
            <a:fld id="{9EC11727-D4B2-4D30-8BB3-4510320EAA73}" type="datetimeFigureOut">
              <a:rPr lang="es-ES_tradnl" smtClean="0"/>
              <a:t>30/06/2020</a:t>
            </a:fld>
            <a:endParaRPr lang="es-ES_tradnl"/>
          </a:p>
        </p:txBody>
      </p:sp>
      <p:sp>
        <p:nvSpPr>
          <p:cNvPr id="5" name="Marcador de pie de página 4">
            <a:extLst>
              <a:ext uri="{FF2B5EF4-FFF2-40B4-BE49-F238E27FC236}">
                <a16:creationId xmlns:a16="http://schemas.microsoft.com/office/drawing/2014/main" id="{ECA99200-BA60-4BAA-8E52-AFF6CF8E6126}"/>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69137EC2-BE17-4345-9808-FD24EBA72945}"/>
              </a:ext>
            </a:extLst>
          </p:cNvPr>
          <p:cNvSpPr>
            <a:spLocks noGrp="1"/>
          </p:cNvSpPr>
          <p:nvPr>
            <p:ph type="sldNum" sz="quarter" idx="12"/>
          </p:nvPr>
        </p:nvSpPr>
        <p:spPr/>
        <p:txBody>
          <a:bodyPr/>
          <a:lstStyle/>
          <a:p>
            <a:fld id="{88570C0D-CBE3-4093-8F1E-EA6304CD3F0A}" type="slidenum">
              <a:rPr lang="es-ES_tradnl" smtClean="0"/>
              <a:t>‹Nº›</a:t>
            </a:fld>
            <a:endParaRPr lang="es-ES_tradnl"/>
          </a:p>
        </p:txBody>
      </p:sp>
    </p:spTree>
    <p:extLst>
      <p:ext uri="{BB962C8B-B14F-4D97-AF65-F5344CB8AC3E}">
        <p14:creationId xmlns:p14="http://schemas.microsoft.com/office/powerpoint/2010/main" val="1331870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DEB6B0-0485-46F4-8F66-8F632364FB65}"/>
              </a:ext>
            </a:extLst>
          </p:cNvPr>
          <p:cNvSpPr>
            <a:spLocks noGrp="1"/>
          </p:cNvSpPr>
          <p:nvPr>
            <p:ph type="title"/>
          </p:nvPr>
        </p:nvSpPr>
        <p:spPr>
          <a:xfrm>
            <a:off x="5294489" y="2766218"/>
            <a:ext cx="6793088" cy="1325563"/>
          </a:xfrm>
        </p:spPr>
        <p:txBody>
          <a:bodyPr/>
          <a:lstStyle>
            <a:lvl1pPr algn="ctr">
              <a:defRPr b="1">
                <a:solidFill>
                  <a:srgbClr val="5C4511"/>
                </a:solidFill>
                <a:latin typeface="Papyrus" panose="03070502060502030205" pitchFamily="66" charset="0"/>
              </a:defRPr>
            </a:lvl1pPr>
          </a:lstStyle>
          <a:p>
            <a:r>
              <a:rPr lang="es-ES" dirty="0"/>
              <a:t>Haga clic para modificar el estilo de título del patrón</a:t>
            </a:r>
            <a:endParaRPr lang="es-ES_tradnl" dirty="0"/>
          </a:p>
        </p:txBody>
      </p:sp>
      <p:sp>
        <p:nvSpPr>
          <p:cNvPr id="3" name="Marcador de fecha 2">
            <a:extLst>
              <a:ext uri="{FF2B5EF4-FFF2-40B4-BE49-F238E27FC236}">
                <a16:creationId xmlns:a16="http://schemas.microsoft.com/office/drawing/2014/main" id="{E9826471-BCCB-4183-8DE8-B2A5B79B9031}"/>
              </a:ext>
            </a:extLst>
          </p:cNvPr>
          <p:cNvSpPr>
            <a:spLocks noGrp="1"/>
          </p:cNvSpPr>
          <p:nvPr>
            <p:ph type="dt" sz="half" idx="10"/>
          </p:nvPr>
        </p:nvSpPr>
        <p:spPr/>
        <p:txBody>
          <a:bodyPr/>
          <a:lstStyle/>
          <a:p>
            <a:fld id="{9EC11727-D4B2-4D30-8BB3-4510320EAA73}" type="datetimeFigureOut">
              <a:rPr lang="es-ES_tradnl" smtClean="0"/>
              <a:t>30/06/2020</a:t>
            </a:fld>
            <a:endParaRPr lang="es-ES_tradnl"/>
          </a:p>
        </p:txBody>
      </p:sp>
      <p:sp>
        <p:nvSpPr>
          <p:cNvPr id="4" name="Marcador de pie de página 3">
            <a:extLst>
              <a:ext uri="{FF2B5EF4-FFF2-40B4-BE49-F238E27FC236}">
                <a16:creationId xmlns:a16="http://schemas.microsoft.com/office/drawing/2014/main" id="{9D01F9C8-FBB0-45B3-9D7C-453DFE3996F2}"/>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05FBA69B-3CDC-4542-8194-733151AE3C97}"/>
              </a:ext>
            </a:extLst>
          </p:cNvPr>
          <p:cNvSpPr>
            <a:spLocks noGrp="1"/>
          </p:cNvSpPr>
          <p:nvPr>
            <p:ph type="sldNum" sz="quarter" idx="12"/>
          </p:nvPr>
        </p:nvSpPr>
        <p:spPr/>
        <p:txBody>
          <a:bodyPr/>
          <a:lstStyle/>
          <a:p>
            <a:fld id="{88570C0D-CBE3-4093-8F1E-EA6304CD3F0A}" type="slidenum">
              <a:rPr lang="es-ES_tradnl" smtClean="0"/>
              <a:t>‹Nº›</a:t>
            </a:fld>
            <a:endParaRPr lang="es-ES_tradnl"/>
          </a:p>
        </p:txBody>
      </p:sp>
    </p:spTree>
    <p:extLst>
      <p:ext uri="{BB962C8B-B14F-4D97-AF65-F5344CB8AC3E}">
        <p14:creationId xmlns:p14="http://schemas.microsoft.com/office/powerpoint/2010/main" val="2229982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Imagen 4" descr="Imagen que contiene foto, pizza, blanco, grande&#10;&#10;Descripción generada automáticamente">
            <a:extLst>
              <a:ext uri="{FF2B5EF4-FFF2-40B4-BE49-F238E27FC236}">
                <a16:creationId xmlns:a16="http://schemas.microsoft.com/office/drawing/2014/main" id="{675FCEF2-B963-4D49-B520-613B05C949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75596" y="-2739192"/>
            <a:ext cx="6910579" cy="12283807"/>
          </a:xfrm>
          <a:prstGeom prst="rect">
            <a:avLst/>
          </a:prstGeom>
        </p:spPr>
      </p:pic>
      <p:pic>
        <p:nvPicPr>
          <p:cNvPr id="6" name="Imagen 5" descr="Imagen que contiene persona, mujer, sostener, hombre&#10;&#10;Descripción generada automáticamente">
            <a:extLst>
              <a:ext uri="{FF2B5EF4-FFF2-40B4-BE49-F238E27FC236}">
                <a16:creationId xmlns:a16="http://schemas.microsoft.com/office/drawing/2014/main" id="{FC218C20-DE85-41EE-ACB5-9B81D8432D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2958"/>
            <a:ext cx="5712178" cy="7478722"/>
          </a:xfrm>
          <a:prstGeom prst="rect">
            <a:avLst/>
          </a:prstGeom>
        </p:spPr>
      </p:pic>
      <p:sp>
        <p:nvSpPr>
          <p:cNvPr id="2" name="Marcador de fecha 1">
            <a:extLst>
              <a:ext uri="{FF2B5EF4-FFF2-40B4-BE49-F238E27FC236}">
                <a16:creationId xmlns:a16="http://schemas.microsoft.com/office/drawing/2014/main" id="{625CE570-90FF-4A7F-982F-6F9DA632C344}"/>
              </a:ext>
            </a:extLst>
          </p:cNvPr>
          <p:cNvSpPr>
            <a:spLocks noGrp="1"/>
          </p:cNvSpPr>
          <p:nvPr>
            <p:ph type="dt" sz="half" idx="10"/>
          </p:nvPr>
        </p:nvSpPr>
        <p:spPr/>
        <p:txBody>
          <a:bodyPr/>
          <a:lstStyle/>
          <a:p>
            <a:fld id="{9EC11727-D4B2-4D30-8BB3-4510320EAA73}" type="datetimeFigureOut">
              <a:rPr lang="es-ES_tradnl" smtClean="0"/>
              <a:t>30/06/2020</a:t>
            </a:fld>
            <a:endParaRPr lang="es-ES_tradnl"/>
          </a:p>
        </p:txBody>
      </p:sp>
      <p:sp>
        <p:nvSpPr>
          <p:cNvPr id="3" name="Marcador de pie de página 2">
            <a:extLst>
              <a:ext uri="{FF2B5EF4-FFF2-40B4-BE49-F238E27FC236}">
                <a16:creationId xmlns:a16="http://schemas.microsoft.com/office/drawing/2014/main" id="{6FD34C6E-90E3-46C4-87F1-3CBEAAAD45C7}"/>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BA99C331-E963-40ED-8D08-E47470704DDA}"/>
              </a:ext>
            </a:extLst>
          </p:cNvPr>
          <p:cNvSpPr>
            <a:spLocks noGrp="1"/>
          </p:cNvSpPr>
          <p:nvPr>
            <p:ph type="sldNum" sz="quarter" idx="12"/>
          </p:nvPr>
        </p:nvSpPr>
        <p:spPr/>
        <p:txBody>
          <a:bodyPr/>
          <a:lstStyle/>
          <a:p>
            <a:fld id="{88570C0D-CBE3-4093-8F1E-EA6304CD3F0A}" type="slidenum">
              <a:rPr lang="es-ES_tradnl" smtClean="0"/>
              <a:t>‹Nº›</a:t>
            </a:fld>
            <a:endParaRPr lang="es-ES_tradnl"/>
          </a:p>
        </p:txBody>
      </p:sp>
    </p:spTree>
    <p:extLst>
      <p:ext uri="{BB962C8B-B14F-4D97-AF65-F5344CB8AC3E}">
        <p14:creationId xmlns:p14="http://schemas.microsoft.com/office/powerpoint/2010/main" val="4274596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C2052-DEBC-48B1-B5E1-1F467484F758}"/>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6367EC28-086B-4017-8B54-F258FDB074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99D0AEA5-5F12-46CA-85D9-A4DD92C36927}"/>
              </a:ext>
            </a:extLst>
          </p:cNvPr>
          <p:cNvSpPr>
            <a:spLocks noGrp="1"/>
          </p:cNvSpPr>
          <p:nvPr>
            <p:ph type="dt" sz="half" idx="10"/>
          </p:nvPr>
        </p:nvSpPr>
        <p:spPr/>
        <p:txBody>
          <a:bodyPr/>
          <a:lstStyle/>
          <a:p>
            <a:fld id="{151D0D7B-359D-458D-A5E9-923EEF9A822B}" type="datetimeFigureOut">
              <a:rPr lang="es-ES_tradnl" smtClean="0"/>
              <a:t>30/06/2020</a:t>
            </a:fld>
            <a:endParaRPr lang="es-ES_tradnl"/>
          </a:p>
        </p:txBody>
      </p:sp>
      <p:sp>
        <p:nvSpPr>
          <p:cNvPr id="5" name="Marcador de pie de página 4">
            <a:extLst>
              <a:ext uri="{FF2B5EF4-FFF2-40B4-BE49-F238E27FC236}">
                <a16:creationId xmlns:a16="http://schemas.microsoft.com/office/drawing/2014/main" id="{8361770A-D594-4863-86CE-BA64EE5EF967}"/>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33264675-80AF-4AA3-9F78-016A72CCAF84}"/>
              </a:ext>
            </a:extLst>
          </p:cNvPr>
          <p:cNvSpPr>
            <a:spLocks noGrp="1"/>
          </p:cNvSpPr>
          <p:nvPr>
            <p:ph type="sldNum" sz="quarter" idx="12"/>
          </p:nvPr>
        </p:nvSpPr>
        <p:spPr/>
        <p:txBody>
          <a:bodyPr/>
          <a:lstStyle/>
          <a:p>
            <a:fld id="{197B569F-8536-4008-B9BD-BEE2E7BB3466}" type="slidenum">
              <a:rPr lang="es-ES_tradnl" smtClean="0"/>
              <a:t>‹Nº›</a:t>
            </a:fld>
            <a:endParaRPr lang="es-ES_tradnl"/>
          </a:p>
        </p:txBody>
      </p:sp>
    </p:spTree>
    <p:extLst>
      <p:ext uri="{BB962C8B-B14F-4D97-AF65-F5344CB8AC3E}">
        <p14:creationId xmlns:p14="http://schemas.microsoft.com/office/powerpoint/2010/main" val="376487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0DB4CC-874C-40F7-A019-1A8076C19FC5}"/>
              </a:ext>
            </a:extLst>
          </p:cNvPr>
          <p:cNvSpPr>
            <a:spLocks noGrp="1"/>
          </p:cNvSpPr>
          <p:nvPr>
            <p:ph type="title"/>
          </p:nvPr>
        </p:nvSpPr>
        <p:spPr>
          <a:xfrm>
            <a:off x="831851" y="1709740"/>
            <a:ext cx="10515600" cy="2852737"/>
          </a:xfrm>
        </p:spPr>
        <p:txBody>
          <a:bodyPr anchor="b"/>
          <a:lstStyle>
            <a:lvl1pPr>
              <a:defRPr sz="4500"/>
            </a:lvl1p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3134A9CF-6AC9-455F-91ED-8000618FAFD2}"/>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C981FD4-B321-4BB2-B098-C07C4EBE9389}"/>
              </a:ext>
            </a:extLst>
          </p:cNvPr>
          <p:cNvSpPr>
            <a:spLocks noGrp="1"/>
          </p:cNvSpPr>
          <p:nvPr>
            <p:ph type="dt" sz="half" idx="10"/>
          </p:nvPr>
        </p:nvSpPr>
        <p:spPr/>
        <p:txBody>
          <a:bodyPr/>
          <a:lstStyle/>
          <a:p>
            <a:fld id="{151D0D7B-359D-458D-A5E9-923EEF9A822B}" type="datetimeFigureOut">
              <a:rPr lang="es-ES_tradnl" smtClean="0"/>
              <a:t>30/06/2020</a:t>
            </a:fld>
            <a:endParaRPr lang="es-ES_tradnl"/>
          </a:p>
        </p:txBody>
      </p:sp>
      <p:sp>
        <p:nvSpPr>
          <p:cNvPr id="5" name="Marcador de pie de página 4">
            <a:extLst>
              <a:ext uri="{FF2B5EF4-FFF2-40B4-BE49-F238E27FC236}">
                <a16:creationId xmlns:a16="http://schemas.microsoft.com/office/drawing/2014/main" id="{2FACED21-72CA-4FD7-95FB-E8006BEC78EF}"/>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1B8E960C-EFE8-4A53-8BCF-311B6E5FDAE9}"/>
              </a:ext>
            </a:extLst>
          </p:cNvPr>
          <p:cNvSpPr>
            <a:spLocks noGrp="1"/>
          </p:cNvSpPr>
          <p:nvPr>
            <p:ph type="sldNum" sz="quarter" idx="12"/>
          </p:nvPr>
        </p:nvSpPr>
        <p:spPr/>
        <p:txBody>
          <a:bodyPr/>
          <a:lstStyle/>
          <a:p>
            <a:fld id="{197B569F-8536-4008-B9BD-BEE2E7BB3466}" type="slidenum">
              <a:rPr lang="es-ES_tradnl" smtClean="0"/>
              <a:t>‹Nº›</a:t>
            </a:fld>
            <a:endParaRPr lang="es-ES_tradnl"/>
          </a:p>
        </p:txBody>
      </p:sp>
    </p:spTree>
    <p:extLst>
      <p:ext uri="{BB962C8B-B14F-4D97-AF65-F5344CB8AC3E}">
        <p14:creationId xmlns:p14="http://schemas.microsoft.com/office/powerpoint/2010/main" val="3877533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3DC711-358C-4A3A-B724-F1D745C44423}"/>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fecha 2">
            <a:extLst>
              <a:ext uri="{FF2B5EF4-FFF2-40B4-BE49-F238E27FC236}">
                <a16:creationId xmlns:a16="http://schemas.microsoft.com/office/drawing/2014/main" id="{A68143F7-7C69-458C-A0F6-DE64480DBAB7}"/>
              </a:ext>
            </a:extLst>
          </p:cNvPr>
          <p:cNvSpPr>
            <a:spLocks noGrp="1"/>
          </p:cNvSpPr>
          <p:nvPr>
            <p:ph type="dt" sz="half" idx="10"/>
          </p:nvPr>
        </p:nvSpPr>
        <p:spPr/>
        <p:txBody>
          <a:bodyPr/>
          <a:lstStyle/>
          <a:p>
            <a:fld id="{151D0D7B-359D-458D-A5E9-923EEF9A822B}" type="datetimeFigureOut">
              <a:rPr lang="es-ES_tradnl" smtClean="0"/>
              <a:t>30/06/2020</a:t>
            </a:fld>
            <a:endParaRPr lang="es-ES_tradnl"/>
          </a:p>
        </p:txBody>
      </p:sp>
      <p:sp>
        <p:nvSpPr>
          <p:cNvPr id="4" name="Marcador de pie de página 3">
            <a:extLst>
              <a:ext uri="{FF2B5EF4-FFF2-40B4-BE49-F238E27FC236}">
                <a16:creationId xmlns:a16="http://schemas.microsoft.com/office/drawing/2014/main" id="{934C7C22-790A-4E7F-8F33-9CE49961D245}"/>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7158389C-A77B-48AB-A68F-1D968037D9D6}"/>
              </a:ext>
            </a:extLst>
          </p:cNvPr>
          <p:cNvSpPr>
            <a:spLocks noGrp="1"/>
          </p:cNvSpPr>
          <p:nvPr>
            <p:ph type="sldNum" sz="quarter" idx="12"/>
          </p:nvPr>
        </p:nvSpPr>
        <p:spPr/>
        <p:txBody>
          <a:bodyPr/>
          <a:lstStyle/>
          <a:p>
            <a:fld id="{197B569F-8536-4008-B9BD-BEE2E7BB3466}" type="slidenum">
              <a:rPr lang="es-ES_tradnl" smtClean="0"/>
              <a:t>‹Nº›</a:t>
            </a:fld>
            <a:endParaRPr lang="es-ES_tradnl"/>
          </a:p>
        </p:txBody>
      </p:sp>
    </p:spTree>
    <p:extLst>
      <p:ext uri="{BB962C8B-B14F-4D97-AF65-F5344CB8AC3E}">
        <p14:creationId xmlns:p14="http://schemas.microsoft.com/office/powerpoint/2010/main" val="4088033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77DDEF9-F994-4E2F-B56C-A6D978482A03}"/>
              </a:ext>
            </a:extLst>
          </p:cNvPr>
          <p:cNvSpPr>
            <a:spLocks noGrp="1"/>
          </p:cNvSpPr>
          <p:nvPr>
            <p:ph type="dt" sz="half" idx="10"/>
          </p:nvPr>
        </p:nvSpPr>
        <p:spPr/>
        <p:txBody>
          <a:bodyPr/>
          <a:lstStyle/>
          <a:p>
            <a:fld id="{151D0D7B-359D-458D-A5E9-923EEF9A822B}" type="datetimeFigureOut">
              <a:rPr lang="es-ES_tradnl" smtClean="0"/>
              <a:t>30/06/2020</a:t>
            </a:fld>
            <a:endParaRPr lang="es-ES_tradnl"/>
          </a:p>
        </p:txBody>
      </p:sp>
      <p:sp>
        <p:nvSpPr>
          <p:cNvPr id="3" name="Marcador de pie de página 2">
            <a:extLst>
              <a:ext uri="{FF2B5EF4-FFF2-40B4-BE49-F238E27FC236}">
                <a16:creationId xmlns:a16="http://schemas.microsoft.com/office/drawing/2014/main" id="{D1FC32F9-1300-47BE-ABF5-B202E55152B5}"/>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E97EA2EE-AD62-47FE-9BA7-40527A4C7E2B}"/>
              </a:ext>
            </a:extLst>
          </p:cNvPr>
          <p:cNvSpPr>
            <a:spLocks noGrp="1"/>
          </p:cNvSpPr>
          <p:nvPr>
            <p:ph type="sldNum" sz="quarter" idx="12"/>
          </p:nvPr>
        </p:nvSpPr>
        <p:spPr/>
        <p:txBody>
          <a:bodyPr/>
          <a:lstStyle/>
          <a:p>
            <a:fld id="{197B569F-8536-4008-B9BD-BEE2E7BB3466}" type="slidenum">
              <a:rPr lang="es-ES_tradnl" smtClean="0"/>
              <a:t>‹Nº›</a:t>
            </a:fld>
            <a:endParaRPr lang="es-ES_tradnl"/>
          </a:p>
        </p:txBody>
      </p:sp>
    </p:spTree>
    <p:extLst>
      <p:ext uri="{BB962C8B-B14F-4D97-AF65-F5344CB8AC3E}">
        <p14:creationId xmlns:p14="http://schemas.microsoft.com/office/powerpoint/2010/main" val="1016116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212EA00-509E-4EE7-907E-BB45825939EE}"/>
              </a:ext>
            </a:extLst>
          </p:cNvPr>
          <p:cNvSpPr>
            <a:spLocks noGrp="1"/>
          </p:cNvSpPr>
          <p:nvPr>
            <p:ph type="dt" sz="half" idx="10"/>
          </p:nvPr>
        </p:nvSpPr>
        <p:spPr/>
        <p:txBody>
          <a:bodyPr/>
          <a:lstStyle/>
          <a:p>
            <a:fld id="{9EC11727-D4B2-4D30-8BB3-4510320EAA73}" type="datetimeFigureOut">
              <a:rPr lang="es-ES_tradnl" smtClean="0"/>
              <a:t>30/06/2020</a:t>
            </a:fld>
            <a:endParaRPr lang="es-ES_tradnl"/>
          </a:p>
        </p:txBody>
      </p:sp>
      <p:sp>
        <p:nvSpPr>
          <p:cNvPr id="5" name="Marcador de pie de página 4">
            <a:extLst>
              <a:ext uri="{FF2B5EF4-FFF2-40B4-BE49-F238E27FC236}">
                <a16:creationId xmlns:a16="http://schemas.microsoft.com/office/drawing/2014/main" id="{ECA99200-BA60-4BAA-8E52-AFF6CF8E6126}"/>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69137EC2-BE17-4345-9808-FD24EBA72945}"/>
              </a:ext>
            </a:extLst>
          </p:cNvPr>
          <p:cNvSpPr>
            <a:spLocks noGrp="1"/>
          </p:cNvSpPr>
          <p:nvPr>
            <p:ph type="sldNum" sz="quarter" idx="12"/>
          </p:nvPr>
        </p:nvSpPr>
        <p:spPr/>
        <p:txBody>
          <a:bodyPr/>
          <a:lstStyle/>
          <a:p>
            <a:fld id="{88570C0D-CBE3-4093-8F1E-EA6304CD3F0A}" type="slidenum">
              <a:rPr lang="es-ES_tradnl" smtClean="0"/>
              <a:t>‹Nº›</a:t>
            </a:fld>
            <a:endParaRPr lang="es-ES_tradnl"/>
          </a:p>
        </p:txBody>
      </p:sp>
    </p:spTree>
    <p:extLst>
      <p:ext uri="{BB962C8B-B14F-4D97-AF65-F5344CB8AC3E}">
        <p14:creationId xmlns:p14="http://schemas.microsoft.com/office/powerpoint/2010/main" val="2684657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B80A7D9-0C6F-4C3C-A97E-1054F96C40A7}" type="datetimeFigureOut">
              <a:rPr lang="es-ES_tradnl" smtClean="0"/>
              <a:t>30/06/2020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437B73A9-50B9-4A59-8780-AFAF549B5294}" type="slidenum">
              <a:rPr lang="es-ES_tradnl" smtClean="0"/>
              <a:t>‹Nº›</a:t>
            </a:fld>
            <a:endParaRPr lang="es-ES_tradnl"/>
          </a:p>
        </p:txBody>
      </p:sp>
    </p:spTree>
    <p:extLst>
      <p:ext uri="{BB962C8B-B14F-4D97-AF65-F5344CB8AC3E}">
        <p14:creationId xmlns:p14="http://schemas.microsoft.com/office/powerpoint/2010/main" val="3898637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B80A7D9-0C6F-4C3C-A97E-1054F96C40A7}" type="datetimeFigureOut">
              <a:rPr lang="es-ES_tradnl" smtClean="0"/>
              <a:t>30/06/2020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437B73A9-50B9-4A59-8780-AFAF549B5294}" type="slidenum">
              <a:rPr lang="es-ES_tradnl" smtClean="0"/>
              <a:t>‹Nº›</a:t>
            </a:fld>
            <a:endParaRPr lang="es-ES_tradnl"/>
          </a:p>
        </p:txBody>
      </p:sp>
    </p:spTree>
    <p:extLst>
      <p:ext uri="{BB962C8B-B14F-4D97-AF65-F5344CB8AC3E}">
        <p14:creationId xmlns:p14="http://schemas.microsoft.com/office/powerpoint/2010/main" val="2604968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B80A7D9-0C6F-4C3C-A97E-1054F96C40A7}" type="datetimeFigureOut">
              <a:rPr lang="es-ES_tradnl" smtClean="0"/>
              <a:t>30/06/2020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437B73A9-50B9-4A59-8780-AFAF549B5294}" type="slidenum">
              <a:rPr lang="es-ES_tradnl" smtClean="0"/>
              <a:t>‹Nº›</a:t>
            </a:fld>
            <a:endParaRPr lang="es-ES_tradnl"/>
          </a:p>
        </p:txBody>
      </p:sp>
    </p:spTree>
    <p:extLst>
      <p:ext uri="{BB962C8B-B14F-4D97-AF65-F5344CB8AC3E}">
        <p14:creationId xmlns:p14="http://schemas.microsoft.com/office/powerpoint/2010/main" val="962649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Imagen 9" descr="Imagen que contiene sobres, estacionaria, pizza, alimentos&#10;&#10;Descripción generada automáticamente">
            <a:extLst>
              <a:ext uri="{FF2B5EF4-FFF2-40B4-BE49-F238E27FC236}">
                <a16:creationId xmlns:a16="http://schemas.microsoft.com/office/drawing/2014/main" id="{D2AF2930-9AC9-4D5A-ADA0-02DA5973073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título 1">
            <a:extLst>
              <a:ext uri="{FF2B5EF4-FFF2-40B4-BE49-F238E27FC236}">
                <a16:creationId xmlns:a16="http://schemas.microsoft.com/office/drawing/2014/main" id="{A40C7CC4-7813-49ED-B019-3FD2DCF82A03}"/>
              </a:ext>
            </a:extLst>
          </p:cNvPr>
          <p:cNvSpPr>
            <a:spLocks noGrp="1"/>
          </p:cNvSpPr>
          <p:nvPr>
            <p:ph type="title"/>
          </p:nvPr>
        </p:nvSpPr>
        <p:spPr>
          <a:xfrm>
            <a:off x="838200" y="77709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0CBE67A5-9E70-4242-9001-3B27146EFB14}"/>
              </a:ext>
            </a:extLst>
          </p:cNvPr>
          <p:cNvSpPr>
            <a:spLocks noGrp="1"/>
          </p:cNvSpPr>
          <p:nvPr>
            <p:ph type="body" idx="1"/>
          </p:nvPr>
        </p:nvSpPr>
        <p:spPr>
          <a:xfrm>
            <a:off x="838200" y="2368627"/>
            <a:ext cx="10515600" cy="3808336"/>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S_tradnl" dirty="0"/>
          </a:p>
        </p:txBody>
      </p:sp>
      <p:sp>
        <p:nvSpPr>
          <p:cNvPr id="4" name="Marcador de fecha 3">
            <a:extLst>
              <a:ext uri="{FF2B5EF4-FFF2-40B4-BE49-F238E27FC236}">
                <a16:creationId xmlns:a16="http://schemas.microsoft.com/office/drawing/2014/main" id="{F1A8A54F-6525-4AD7-AF39-34ED94693D0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51D0D7B-359D-458D-A5E9-923EEF9A822B}" type="datetimeFigureOut">
              <a:rPr lang="es-ES_tradnl" smtClean="0"/>
              <a:t>30/06/2020</a:t>
            </a:fld>
            <a:endParaRPr lang="es-ES_tradnl"/>
          </a:p>
        </p:txBody>
      </p:sp>
      <p:sp>
        <p:nvSpPr>
          <p:cNvPr id="5" name="Marcador de pie de página 4">
            <a:extLst>
              <a:ext uri="{FF2B5EF4-FFF2-40B4-BE49-F238E27FC236}">
                <a16:creationId xmlns:a16="http://schemas.microsoft.com/office/drawing/2014/main" id="{B3CBFCE8-AA8D-440A-A743-160F941D665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F9770EE8-7B0E-4285-8796-6C83B15CA0D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97B569F-8536-4008-B9BD-BEE2E7BB3466}" type="slidenum">
              <a:rPr lang="es-ES_tradnl" smtClean="0"/>
              <a:t>‹Nº›</a:t>
            </a:fld>
            <a:endParaRPr lang="es-ES_tradnl"/>
          </a:p>
        </p:txBody>
      </p:sp>
    </p:spTree>
    <p:extLst>
      <p:ext uri="{BB962C8B-B14F-4D97-AF65-F5344CB8AC3E}">
        <p14:creationId xmlns:p14="http://schemas.microsoft.com/office/powerpoint/2010/main" val="574950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708"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_trad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n 7" descr="Imagen que contiene tabla, viejo, pizza, foto&#10;&#10;Descripción generada automáticamente">
            <a:extLst>
              <a:ext uri="{FF2B5EF4-FFF2-40B4-BE49-F238E27FC236}">
                <a16:creationId xmlns:a16="http://schemas.microsoft.com/office/drawing/2014/main" id="{7F7745BC-F1B1-489F-9BDC-5DB8BAC06AF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1079893"/>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2478795"/>
            <a:ext cx="10515600" cy="369816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1D0D7B-359D-458D-A5E9-923EEF9A822B}" type="datetimeFigureOut">
              <a:rPr lang="es-ES_tradnl" smtClean="0"/>
              <a:t>30/06/2020</a:t>
            </a:fld>
            <a:endParaRPr lang="es-ES_trad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7B569F-8536-4008-B9BD-BEE2E7BB3466}" type="slidenum">
              <a:rPr lang="es-ES_tradnl" smtClean="0"/>
              <a:t>‹Nº›</a:t>
            </a:fld>
            <a:endParaRPr lang="es-ES_tradnl"/>
          </a:p>
        </p:txBody>
      </p:sp>
    </p:spTree>
    <p:extLst>
      <p:ext uri="{BB962C8B-B14F-4D97-AF65-F5344CB8AC3E}">
        <p14:creationId xmlns:p14="http://schemas.microsoft.com/office/powerpoint/2010/main" val="24489823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90" r:id="rId4"/>
    <p:sldLayoutId id="214748369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descr="Imagen que contiene foto, pizza, blanco, grande&#10;&#10;Descripción generada automáticamente">
            <a:extLst>
              <a:ext uri="{FF2B5EF4-FFF2-40B4-BE49-F238E27FC236}">
                <a16:creationId xmlns:a16="http://schemas.microsoft.com/office/drawing/2014/main" id="{F4402060-B964-4815-94C6-1022C4FC07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2675596" y="-2717158"/>
            <a:ext cx="6910579" cy="12283807"/>
          </a:xfrm>
          <a:prstGeom prst="rect">
            <a:avLst/>
          </a:prstGeom>
        </p:spPr>
      </p:pic>
      <p:pic>
        <p:nvPicPr>
          <p:cNvPr id="8" name="Imagen 7" descr="Imagen que contiene persona, mujer, sostener, hombre&#10;&#10;Descripción generada automáticamente">
            <a:extLst>
              <a:ext uri="{FF2B5EF4-FFF2-40B4-BE49-F238E27FC236}">
                <a16:creationId xmlns:a16="http://schemas.microsoft.com/office/drawing/2014/main" id="{8E196077-6139-472B-A959-EF149D86466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172958"/>
            <a:ext cx="5712178" cy="7478722"/>
          </a:xfrm>
          <a:prstGeom prst="rect">
            <a:avLst/>
          </a:prstGeom>
        </p:spPr>
      </p:pic>
      <p:sp>
        <p:nvSpPr>
          <p:cNvPr id="2" name="Marcador de título 1">
            <a:extLst>
              <a:ext uri="{FF2B5EF4-FFF2-40B4-BE49-F238E27FC236}">
                <a16:creationId xmlns:a16="http://schemas.microsoft.com/office/drawing/2014/main" id="{324D3944-3A67-402D-8929-0EA113DC4B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43C00935-3BF3-4610-9119-BBC8C990C9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5A54AD1C-72A4-439C-8241-E9C4631F8C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C11727-D4B2-4D30-8BB3-4510320EAA73}" type="datetimeFigureOut">
              <a:rPr lang="es-ES_tradnl" smtClean="0"/>
              <a:t>30/06/2020</a:t>
            </a:fld>
            <a:endParaRPr lang="es-ES_tradnl"/>
          </a:p>
        </p:txBody>
      </p:sp>
      <p:sp>
        <p:nvSpPr>
          <p:cNvPr id="5" name="Marcador de pie de página 4">
            <a:extLst>
              <a:ext uri="{FF2B5EF4-FFF2-40B4-BE49-F238E27FC236}">
                <a16:creationId xmlns:a16="http://schemas.microsoft.com/office/drawing/2014/main" id="{7688CFB2-EC29-430E-A687-703AB6854E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5A03A330-E269-4260-BE99-335CAB1851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570C0D-CBE3-4093-8F1E-EA6304CD3F0A}" type="slidenum">
              <a:rPr lang="es-ES_tradnl" smtClean="0"/>
              <a:t>‹Nº›</a:t>
            </a:fld>
            <a:endParaRPr lang="es-ES_tradnl"/>
          </a:p>
        </p:txBody>
      </p:sp>
    </p:spTree>
    <p:extLst>
      <p:ext uri="{BB962C8B-B14F-4D97-AF65-F5344CB8AC3E}">
        <p14:creationId xmlns:p14="http://schemas.microsoft.com/office/powerpoint/2010/main" val="1548156139"/>
      </p:ext>
    </p:extLst>
  </p:cSld>
  <p:clrMap bg1="lt1" tx1="dk1" bg2="lt2" tx2="dk2" accent1="accent1" accent2="accent2" accent3="accent3" accent4="accent4" accent5="accent5" accent6="accent6" hlink="hlink" folHlink="folHlink"/>
  <p:sldLayoutIdLst>
    <p:sldLayoutId id="2147483697" r:id="rId1"/>
    <p:sldLayoutId id="2147483702" r:id="rId2"/>
    <p:sldLayoutId id="214748370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jesusfilm.org/watch/reflections-of-hope.html/reflections-of-hope-jesus-our-gracious-forgiver/spanish-latin-american.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3676E9E-C9A6-4DFB-A040-30E4CEC78963}"/>
              </a:ext>
            </a:extLst>
          </p:cNvPr>
          <p:cNvPicPr>
            <a:picLocks noChangeAspect="1"/>
          </p:cNvPicPr>
          <p:nvPr/>
        </p:nvPicPr>
        <p:blipFill rotWithShape="1">
          <a:blip r:embed="rId3">
            <a:extLst>
              <a:ext uri="{28A0092B-C50C-407E-A947-70E740481C1C}">
                <a14:useLocalDpi xmlns:a14="http://schemas.microsoft.com/office/drawing/2010/main" val="0"/>
              </a:ext>
            </a:extLst>
          </a:blip>
          <a:srcRect r="156" b="16911"/>
          <a:stretch/>
        </p:blipFill>
        <p:spPr>
          <a:xfrm>
            <a:off x="5546151" y="976704"/>
            <a:ext cx="5330397" cy="3739676"/>
          </a:xfrm>
          <a:prstGeom prst="rect">
            <a:avLst/>
          </a:prstGeom>
        </p:spPr>
      </p:pic>
    </p:spTree>
    <p:extLst>
      <p:ext uri="{BB962C8B-B14F-4D97-AF65-F5344CB8AC3E}">
        <p14:creationId xmlns:p14="http://schemas.microsoft.com/office/powerpoint/2010/main" val="118601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Vivir</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r>
              <a:rPr lang="es-MX" sz="2400" dirty="0">
                <a:latin typeface="Bahnschrift Light" panose="020B0502040204020203" pitchFamily="34" charset="0"/>
              </a:rPr>
              <a:t>Romanos 8:1</a:t>
            </a:r>
          </a:p>
          <a:p>
            <a:pPr marL="0" indent="0" algn="just">
              <a:buNone/>
            </a:pPr>
            <a:endParaRPr lang="es-MX" sz="2400" dirty="0">
              <a:latin typeface="Bahnschrift Light" panose="020B0502040204020203" pitchFamily="34" charset="0"/>
            </a:endParaRPr>
          </a:p>
          <a:p>
            <a:pPr algn="just"/>
            <a:r>
              <a:rPr lang="es-MX" sz="2400" dirty="0">
                <a:latin typeface="Bahnschrift Light" panose="020B0502040204020203" pitchFamily="34" charset="0"/>
              </a:rPr>
              <a:t>Según este versículo, ¿cuál es la verdad para aquellos que están “unidos a Cristo Jesús”?</a:t>
            </a:r>
          </a:p>
          <a:p>
            <a:pPr algn="just"/>
            <a:r>
              <a:rPr lang="es-MX" sz="2400" dirty="0">
                <a:latin typeface="Bahnschrift Light" panose="020B0502040204020203" pitchFamily="34" charset="0"/>
              </a:rPr>
              <a:t>¿Cómo cambia la manera de vernos al saber que no somos condenados?</a:t>
            </a:r>
          </a:p>
          <a:p>
            <a:pPr algn="just"/>
            <a:r>
              <a:rPr lang="es-MX" sz="2400" dirty="0">
                <a:latin typeface="Bahnschrift Light" panose="020B0502040204020203" pitchFamily="34" charset="0"/>
              </a:rPr>
              <a:t>¿Cómo se aplica esto en relación con la manera en cómo tratamos a los demás?</a:t>
            </a:r>
          </a:p>
          <a:p>
            <a:pPr algn="just"/>
            <a:endParaRPr lang="es-MX" sz="2400" dirty="0">
              <a:latin typeface="Bahnschrift Light" panose="020B0502040204020203" pitchFamily="34" charset="0"/>
            </a:endParaRPr>
          </a:p>
        </p:txBody>
      </p:sp>
    </p:spTree>
    <p:extLst>
      <p:ext uri="{BB962C8B-B14F-4D97-AF65-F5344CB8AC3E}">
        <p14:creationId xmlns:p14="http://schemas.microsoft.com/office/powerpoint/2010/main" val="143030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Vivir</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r>
              <a:rPr lang="es-MX" sz="2400" dirty="0">
                <a:latin typeface="Bahnschrift Light" panose="020B0502040204020203" pitchFamily="34" charset="0"/>
              </a:rPr>
              <a:t>1 Juan 1:9-10</a:t>
            </a:r>
          </a:p>
          <a:p>
            <a:pPr marL="0" indent="0" algn="just">
              <a:buNone/>
            </a:pPr>
            <a:endParaRPr lang="es-MX" sz="2400" dirty="0">
              <a:latin typeface="Bahnschrift Light" panose="020B0502040204020203" pitchFamily="34" charset="0"/>
            </a:endParaRPr>
          </a:p>
          <a:p>
            <a:pPr algn="just"/>
            <a:r>
              <a:rPr lang="es-MX" sz="2400" dirty="0">
                <a:latin typeface="Bahnschrift Light" panose="020B0502040204020203" pitchFamily="34" charset="0"/>
              </a:rPr>
              <a:t>Entonces cuando pecamos, ¿qué podemos hacer para estar bien con Dios nuevamente?</a:t>
            </a:r>
          </a:p>
        </p:txBody>
      </p:sp>
    </p:spTree>
    <p:extLst>
      <p:ext uri="{BB962C8B-B14F-4D97-AF65-F5344CB8AC3E}">
        <p14:creationId xmlns:p14="http://schemas.microsoft.com/office/powerpoint/2010/main" val="26772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Decir :</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a:xfrm>
            <a:off x="838200" y="2272565"/>
            <a:ext cx="10515600" cy="3808336"/>
          </a:xfrm>
        </p:spPr>
        <p:txBody>
          <a:bodyPr>
            <a:normAutofit/>
          </a:bodyPr>
          <a:lstStyle/>
          <a:p>
            <a:pPr marL="0" indent="0" algn="just">
              <a:buNone/>
            </a:pPr>
            <a:endParaRPr lang="es-MX" sz="2400" dirty="0">
              <a:latin typeface="Bahnschrift Light" panose="020B0502040204020203" pitchFamily="34" charset="0"/>
            </a:endParaRPr>
          </a:p>
          <a:p>
            <a:pPr marL="0" indent="0" algn="just">
              <a:buNone/>
            </a:pPr>
            <a:r>
              <a:rPr lang="es-MX" sz="2400" dirty="0">
                <a:latin typeface="Bahnschrift Light" panose="020B0502040204020203" pitchFamily="34" charset="0"/>
              </a:rPr>
              <a:t>Confesar significa que estamos de acuerdo con Dios acerca de nuestros malos pensamientos, malas actitudes o acciones. </a:t>
            </a:r>
          </a:p>
          <a:p>
            <a:pPr marL="0" indent="0" algn="just">
              <a:buNone/>
            </a:pPr>
            <a:endParaRPr lang="es-MX" sz="2400" dirty="0">
              <a:latin typeface="Bahnschrift Light" panose="020B0502040204020203" pitchFamily="34" charset="0"/>
            </a:endParaRPr>
          </a:p>
          <a:p>
            <a:pPr marL="0" indent="0" algn="just">
              <a:buNone/>
            </a:pPr>
            <a:r>
              <a:rPr lang="es-MX" sz="2400" dirty="0">
                <a:latin typeface="Bahnschrift Light" panose="020B0502040204020203" pitchFamily="34" charset="0"/>
              </a:rPr>
              <a:t>Estamos de acuerdo con Dios en que hemos actuado mal, pedimos perdón y aceptamos que somos perdonados por Dios a través de la muerte de Cristo en la cruz.</a:t>
            </a:r>
          </a:p>
        </p:txBody>
      </p:sp>
    </p:spTree>
    <p:extLst>
      <p:ext uri="{BB962C8B-B14F-4D97-AF65-F5344CB8AC3E}">
        <p14:creationId xmlns:p14="http://schemas.microsoft.com/office/powerpoint/2010/main" val="1101848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Profundizando:</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r>
              <a:rPr lang="es-MX" sz="2400" dirty="0">
                <a:latin typeface="Bahnschrift Light" panose="020B0502040204020203" pitchFamily="34" charset="0"/>
              </a:rPr>
              <a:t>Salmos 103:12 - Hebreos 10:17</a:t>
            </a:r>
          </a:p>
          <a:p>
            <a:pPr marL="0" indent="0" algn="just">
              <a:buNone/>
            </a:pPr>
            <a:endParaRPr lang="es-MX" sz="2400" dirty="0">
              <a:latin typeface="Bahnschrift Light" panose="020B0502040204020203" pitchFamily="34" charset="0"/>
            </a:endParaRPr>
          </a:p>
          <a:p>
            <a:pPr algn="just"/>
            <a:r>
              <a:rPr lang="es-MX" sz="2400" dirty="0">
                <a:latin typeface="Bahnschrift Light" panose="020B0502040204020203" pitchFamily="34" charset="0"/>
              </a:rPr>
              <a:t>¿Dónde está tu pecado (lista de pecados) ahora?</a:t>
            </a:r>
          </a:p>
          <a:p>
            <a:pPr algn="just"/>
            <a:endParaRPr lang="es-MX" sz="2400" dirty="0">
              <a:latin typeface="Bahnschrift Light" panose="020B0502040204020203" pitchFamily="34" charset="0"/>
            </a:endParaRPr>
          </a:p>
          <a:p>
            <a:pPr algn="just"/>
            <a:r>
              <a:rPr lang="es-MX" sz="2400" dirty="0">
                <a:latin typeface="Bahnschrift Light" panose="020B0502040204020203" pitchFamily="34" charset="0"/>
              </a:rPr>
              <a:t>Esta semana, pídele a Dios que te muestre si estás pecando. Confiesa tus pecados a Dios, pídele que te perdone y agradécele.</a:t>
            </a:r>
          </a:p>
          <a:p>
            <a:pPr algn="just"/>
            <a:endParaRPr lang="es-MX" sz="2400" dirty="0">
              <a:latin typeface="Bahnschrift Light" panose="020B0502040204020203" pitchFamily="34" charset="0"/>
            </a:endParaRPr>
          </a:p>
          <a:p>
            <a:pPr algn="just"/>
            <a:r>
              <a:rPr lang="es-MX" sz="2400" dirty="0">
                <a:latin typeface="Bahnschrift Light" panose="020B0502040204020203" pitchFamily="34" charset="0"/>
              </a:rPr>
              <a:t>Memorizar 1 Juan 1:9-10</a:t>
            </a:r>
          </a:p>
          <a:p>
            <a:pPr algn="just"/>
            <a:endParaRPr lang="es-MX" sz="2400" dirty="0">
              <a:latin typeface="Bahnschrift Light" panose="020B0502040204020203" pitchFamily="34" charset="0"/>
            </a:endParaRPr>
          </a:p>
          <a:p>
            <a:pPr algn="just"/>
            <a:endParaRPr lang="es-MX" sz="2400" dirty="0">
              <a:latin typeface="Bahnschrift Light" panose="020B0502040204020203" pitchFamily="34" charset="0"/>
            </a:endParaRPr>
          </a:p>
          <a:p>
            <a:pPr algn="just"/>
            <a:endParaRPr lang="es-MX" sz="2400" dirty="0">
              <a:latin typeface="Bahnschrift Light" panose="020B0502040204020203" pitchFamily="34" charset="0"/>
            </a:endParaRPr>
          </a:p>
          <a:p>
            <a:pPr marL="0" indent="0" algn="just">
              <a:buNone/>
            </a:pPr>
            <a:endParaRPr lang="es-MX" sz="2400" dirty="0">
              <a:latin typeface="Bahnschrift Light" panose="020B0502040204020203" pitchFamily="34" charset="0"/>
            </a:endParaRPr>
          </a:p>
          <a:p>
            <a:pPr marL="0" indent="0" algn="just">
              <a:buNone/>
            </a:pPr>
            <a:endParaRPr lang="es-MX" sz="2400" dirty="0">
              <a:latin typeface="Bahnschrift Light" panose="020B0502040204020203" pitchFamily="34" charset="0"/>
            </a:endParaRPr>
          </a:p>
        </p:txBody>
      </p:sp>
    </p:spTree>
    <p:extLst>
      <p:ext uri="{BB962C8B-B14F-4D97-AF65-F5344CB8AC3E}">
        <p14:creationId xmlns:p14="http://schemas.microsoft.com/office/powerpoint/2010/main" val="406345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D7409D-F61E-45B9-BC46-D6C42936C965}"/>
              </a:ext>
            </a:extLst>
          </p:cNvPr>
          <p:cNvSpPr>
            <a:spLocks noGrp="1"/>
          </p:cNvSpPr>
          <p:nvPr>
            <p:ph type="title"/>
          </p:nvPr>
        </p:nvSpPr>
        <p:spPr/>
        <p:txBody>
          <a:bodyPr/>
          <a:lstStyle/>
          <a:p>
            <a:r>
              <a:rPr lang="es-MX" dirty="0"/>
              <a:t>Próxima reunión :</a:t>
            </a:r>
            <a:endParaRPr lang="es-ES_tradnl" dirty="0"/>
          </a:p>
        </p:txBody>
      </p:sp>
    </p:spTree>
    <p:extLst>
      <p:ext uri="{BB962C8B-B14F-4D97-AF65-F5344CB8AC3E}">
        <p14:creationId xmlns:p14="http://schemas.microsoft.com/office/powerpoint/2010/main" val="1439605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8B90117-8800-41FC-93E5-32AF2019AC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68399" y="1632408"/>
            <a:ext cx="5455202" cy="3068550"/>
          </a:xfrm>
          <a:prstGeom prst="rect">
            <a:avLst/>
          </a:prstGeom>
        </p:spPr>
      </p:pic>
      <p:sp>
        <p:nvSpPr>
          <p:cNvPr id="2" name="Título 1">
            <a:extLst>
              <a:ext uri="{FF2B5EF4-FFF2-40B4-BE49-F238E27FC236}">
                <a16:creationId xmlns:a16="http://schemas.microsoft.com/office/drawing/2014/main" id="{6A24E15D-9D1E-439B-88E3-132C5777C02D}"/>
              </a:ext>
            </a:extLst>
          </p:cNvPr>
          <p:cNvSpPr>
            <a:spLocks noGrp="1"/>
          </p:cNvSpPr>
          <p:nvPr>
            <p:ph type="ctrTitle"/>
          </p:nvPr>
        </p:nvSpPr>
        <p:spPr>
          <a:xfrm>
            <a:off x="1880296" y="3166683"/>
            <a:ext cx="9144000" cy="2387600"/>
          </a:xfrm>
        </p:spPr>
        <p:txBody>
          <a:bodyPr>
            <a:normAutofit/>
          </a:bodyPr>
          <a:lstStyle/>
          <a:p>
            <a:r>
              <a:rPr lang="es-ES_tradnl" sz="3600" b="1" dirty="0">
                <a:solidFill>
                  <a:srgbClr val="5C4511"/>
                </a:solidFill>
                <a:latin typeface="Papyrus" panose="03070502060502030205" pitchFamily="66" charset="0"/>
              </a:rPr>
              <a:t>Jesús, nuestro misericordioso perdonador</a:t>
            </a:r>
          </a:p>
        </p:txBody>
      </p:sp>
      <p:sp>
        <p:nvSpPr>
          <p:cNvPr id="3" name="Subtítulo 2">
            <a:extLst>
              <a:ext uri="{FF2B5EF4-FFF2-40B4-BE49-F238E27FC236}">
                <a16:creationId xmlns:a16="http://schemas.microsoft.com/office/drawing/2014/main" id="{7DDF4130-8F09-4CC6-BCB8-307AF2543DF5}"/>
              </a:ext>
            </a:extLst>
          </p:cNvPr>
          <p:cNvSpPr>
            <a:spLocks noGrp="1"/>
          </p:cNvSpPr>
          <p:nvPr>
            <p:ph type="subTitle" idx="1"/>
          </p:nvPr>
        </p:nvSpPr>
        <p:spPr>
          <a:xfrm>
            <a:off x="1980657" y="5487641"/>
            <a:ext cx="9144000" cy="1655762"/>
          </a:xfrm>
        </p:spPr>
        <p:txBody>
          <a:bodyPr>
            <a:normAutofit/>
          </a:bodyPr>
          <a:lstStyle/>
          <a:p>
            <a:r>
              <a:rPr lang="es-MX" sz="2800" dirty="0">
                <a:solidFill>
                  <a:srgbClr val="5C4511"/>
                </a:solidFill>
                <a:latin typeface="Bahnschrift Light" panose="020B0502040204020203" pitchFamily="34" charset="0"/>
              </a:rPr>
              <a:t>La mujer adúltera: </a:t>
            </a:r>
            <a:r>
              <a:rPr lang="es-MX" sz="2800" i="1" dirty="0">
                <a:solidFill>
                  <a:srgbClr val="5C4511"/>
                </a:solidFill>
                <a:latin typeface="Bahnschrift Light" panose="020B0502040204020203" pitchFamily="34" charset="0"/>
              </a:rPr>
              <a:t>¿ÉL me perdonará?</a:t>
            </a:r>
            <a:endParaRPr lang="es-ES_tradnl" sz="2800" i="1" dirty="0">
              <a:solidFill>
                <a:srgbClr val="5C4511"/>
              </a:solidFill>
              <a:latin typeface="Bahnschrift Light" panose="020B0502040204020203" pitchFamily="34" charset="0"/>
            </a:endParaRPr>
          </a:p>
        </p:txBody>
      </p:sp>
      <p:pic>
        <p:nvPicPr>
          <p:cNvPr id="1026" name="Picture 2" descr="Etiqueta de doodle horizontal - Descargar PNG/SVG transparente">
            <a:extLst>
              <a:ext uri="{FF2B5EF4-FFF2-40B4-BE49-F238E27FC236}">
                <a16:creationId xmlns:a16="http://schemas.microsoft.com/office/drawing/2014/main" id="{7A0CF8FB-AFF8-4DB7-980B-B42BD851CE9E}"/>
              </a:ext>
            </a:extLst>
          </p:cNvPr>
          <p:cNvPicPr>
            <a:picLocks noChangeAspect="1" noChangeArrowheads="1"/>
          </p:cNvPicPr>
          <p:nvPr/>
        </p:nvPicPr>
        <p:blipFill>
          <a:blip r:embed="rId4">
            <a:duotone>
              <a:prstClr val="black"/>
              <a:srgbClr val="5C4511">
                <a:tint val="45000"/>
                <a:satMod val="400000"/>
              </a:srgbClr>
            </a:duotone>
            <a:extLst>
              <a:ext uri="{28A0092B-C50C-407E-A947-70E740481C1C}">
                <a14:useLocalDpi xmlns:a14="http://schemas.microsoft.com/office/drawing/2010/main" val="0"/>
              </a:ext>
            </a:extLst>
          </a:blip>
          <a:srcRect/>
          <a:stretch>
            <a:fillRect/>
          </a:stretch>
        </p:blipFill>
        <p:spPr bwMode="auto">
          <a:xfrm>
            <a:off x="553741" y="-725448"/>
            <a:ext cx="3398143" cy="3398143"/>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42713B05-6022-42B8-A6F2-F68EAC076423}"/>
              </a:ext>
            </a:extLst>
          </p:cNvPr>
          <p:cNvSpPr txBox="1"/>
          <p:nvPr/>
        </p:nvSpPr>
        <p:spPr>
          <a:xfrm>
            <a:off x="742622" y="607239"/>
            <a:ext cx="3005951" cy="769441"/>
          </a:xfrm>
          <a:prstGeom prst="rect">
            <a:avLst/>
          </a:prstGeom>
          <a:noFill/>
        </p:spPr>
        <p:txBody>
          <a:bodyPr wrap="none" rtlCol="0">
            <a:spAutoFit/>
          </a:bodyPr>
          <a:lstStyle/>
          <a:p>
            <a:r>
              <a:rPr lang="es-MX" sz="4400" dirty="0">
                <a:solidFill>
                  <a:srgbClr val="5C4511"/>
                </a:solidFill>
                <a:latin typeface="Papyrus" panose="03070502060502030205" pitchFamily="66" charset="0"/>
              </a:rPr>
              <a:t>Sesión dos</a:t>
            </a:r>
            <a:endParaRPr lang="es-ES_tradnl" sz="4400" dirty="0">
              <a:solidFill>
                <a:srgbClr val="5C4511"/>
              </a:solidFill>
              <a:latin typeface="Papyrus" panose="03070502060502030205" pitchFamily="66" charset="0"/>
            </a:endParaRPr>
          </a:p>
        </p:txBody>
      </p:sp>
    </p:spTree>
    <p:extLst>
      <p:ext uri="{BB962C8B-B14F-4D97-AF65-F5344CB8AC3E}">
        <p14:creationId xmlns:p14="http://schemas.microsoft.com/office/powerpoint/2010/main" val="921048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Compartir :</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a:xfrm>
            <a:off x="838200" y="3049664"/>
            <a:ext cx="10515600" cy="3808336"/>
          </a:xfrm>
        </p:spPr>
        <p:txBody>
          <a:bodyPr>
            <a:normAutofit/>
          </a:bodyPr>
          <a:lstStyle/>
          <a:p>
            <a:pPr algn="just"/>
            <a:r>
              <a:rPr lang="es-MX" sz="2400" dirty="0">
                <a:latin typeface="Bahnschrift Light" panose="020B0502040204020203" pitchFamily="34" charset="0"/>
              </a:rPr>
              <a:t>¿Reflexionaste sobre las verdades acerca de Jesús que hablamos la semana pasada? ¿Te mostró algo Dios acerca de tu(s) duda(s)?</a:t>
            </a:r>
          </a:p>
        </p:txBody>
      </p:sp>
    </p:spTree>
    <p:extLst>
      <p:ext uri="{BB962C8B-B14F-4D97-AF65-F5344CB8AC3E}">
        <p14:creationId xmlns:p14="http://schemas.microsoft.com/office/powerpoint/2010/main" val="577428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Ver</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r>
              <a:rPr lang="es-MX" sz="2400" dirty="0">
                <a:latin typeface="Bahnschrift Light" panose="020B0502040204020203" pitchFamily="34" charset="0"/>
              </a:rPr>
              <a:t>Vamos a recordar el segmento de la historia que estudiaremos el día de hoy, mientras lo ves piensa en estas preguntas :</a:t>
            </a:r>
          </a:p>
          <a:p>
            <a:pPr marL="0" indent="0" algn="just">
              <a:buNone/>
            </a:pPr>
            <a:endParaRPr lang="es-MX" sz="2400" dirty="0">
              <a:latin typeface="Bahnschrift Light" panose="020B0502040204020203" pitchFamily="34" charset="0"/>
            </a:endParaRPr>
          </a:p>
          <a:p>
            <a:pPr algn="just"/>
            <a:r>
              <a:rPr lang="es-MX" sz="2400" i="1" dirty="0">
                <a:latin typeface="Bahnschrift Light" panose="020B0502040204020203" pitchFamily="34" charset="0"/>
              </a:rPr>
              <a:t>¿Qué te llamó más la atención? y ¿Por qué?</a:t>
            </a:r>
          </a:p>
          <a:p>
            <a:pPr marL="0" indent="0" algn="just">
              <a:buNone/>
            </a:pPr>
            <a:endParaRPr lang="es-MX" sz="2400" dirty="0">
              <a:latin typeface="Bahnschrift Light" panose="020B0502040204020203" pitchFamily="34" charset="0"/>
            </a:endParaRPr>
          </a:p>
        </p:txBody>
      </p:sp>
      <p:pic>
        <p:nvPicPr>
          <p:cNvPr id="5" name="Imagen 4" descr="Imagen que contiene dibujo&#10;&#10;Descripción generada automáticamente">
            <a:hlinkClick r:id="rId3"/>
            <a:extLst>
              <a:ext uri="{FF2B5EF4-FFF2-40B4-BE49-F238E27FC236}">
                <a16:creationId xmlns:a16="http://schemas.microsoft.com/office/drawing/2014/main" id="{56108B5E-81B0-4AFC-A322-61433198BD11}"/>
              </a:ext>
            </a:extLst>
          </p:cNvPr>
          <p:cNvPicPr>
            <a:picLocks noChangeAspect="1"/>
          </p:cNvPicPr>
          <p:nvPr/>
        </p:nvPicPr>
        <p:blipFill>
          <a:blip r:embed="rId4">
            <a:duotone>
              <a:prstClr val="black"/>
              <a:srgbClr val="5C4511">
                <a:tint val="45000"/>
                <a:satMod val="400000"/>
              </a:srgbClr>
            </a:duotone>
            <a:extLst>
              <a:ext uri="{28A0092B-C50C-407E-A947-70E740481C1C}">
                <a14:useLocalDpi xmlns:a14="http://schemas.microsoft.com/office/drawing/2010/main" val="0"/>
              </a:ext>
            </a:extLst>
          </a:blip>
          <a:stretch>
            <a:fillRect/>
          </a:stretch>
        </p:blipFill>
        <p:spPr>
          <a:xfrm>
            <a:off x="5454394" y="4652413"/>
            <a:ext cx="1283211" cy="941834"/>
          </a:xfrm>
          <a:prstGeom prst="rect">
            <a:avLst/>
          </a:prstGeom>
        </p:spPr>
      </p:pic>
    </p:spTree>
    <p:extLst>
      <p:ext uri="{BB962C8B-B14F-4D97-AF65-F5344CB8AC3E}">
        <p14:creationId xmlns:p14="http://schemas.microsoft.com/office/powerpoint/2010/main" val="603552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Sabías que…</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r>
              <a:rPr lang="es-MX" sz="2400" dirty="0">
                <a:latin typeface="Bahnschrift Light" panose="020B0502040204020203" pitchFamily="34" charset="0"/>
              </a:rPr>
              <a:t>En los días de Jesús, el adulterio era una ofensa o pena capital en Israel. </a:t>
            </a:r>
          </a:p>
          <a:p>
            <a:pPr marL="0" indent="0" algn="just">
              <a:buNone/>
            </a:pPr>
            <a:endParaRPr lang="es-MX" sz="2400" dirty="0">
              <a:latin typeface="Bahnschrift Light" panose="020B0502040204020203" pitchFamily="34" charset="0"/>
            </a:endParaRPr>
          </a:p>
          <a:p>
            <a:pPr marL="0" indent="0" algn="just">
              <a:buNone/>
            </a:pPr>
            <a:r>
              <a:rPr lang="es-MX" sz="2400" dirty="0">
                <a:latin typeface="Bahnschrift Light" panose="020B0502040204020203" pitchFamily="34" charset="0"/>
              </a:rPr>
              <a:t>Los líderes religiosos conocían Levítico 20:10 parte de la ley de Moisés, dice que, </a:t>
            </a:r>
            <a:r>
              <a:rPr lang="es-MX" sz="2400" i="1" dirty="0">
                <a:latin typeface="Bahnschrift Light" panose="020B0502040204020203" pitchFamily="34" charset="0"/>
              </a:rPr>
              <a:t>“Si alguien comete adulterio con la mujer de su prójimo, tanto el adúltero como la adúltera serán condenados a muerte”. (NVI)</a:t>
            </a:r>
          </a:p>
        </p:txBody>
      </p:sp>
      <p:pic>
        <p:nvPicPr>
          <p:cNvPr id="4" name="Picture 2" descr="Etiqueta de doodle horizontal - Descargar PNG/SVG transparente">
            <a:extLst>
              <a:ext uri="{FF2B5EF4-FFF2-40B4-BE49-F238E27FC236}">
                <a16:creationId xmlns:a16="http://schemas.microsoft.com/office/drawing/2014/main" id="{72CFCEB8-0FDD-4379-BF55-43432A35616D}"/>
              </a:ext>
            </a:extLst>
          </p:cNvPr>
          <p:cNvPicPr>
            <a:picLocks noChangeAspect="1" noChangeArrowheads="1"/>
          </p:cNvPicPr>
          <p:nvPr/>
        </p:nvPicPr>
        <p:blipFill>
          <a:blip r:embed="rId3">
            <a:duotone>
              <a:prstClr val="black"/>
              <a:srgbClr val="5C4511">
                <a:tint val="45000"/>
                <a:satMod val="400000"/>
              </a:srgbClr>
            </a:duotone>
            <a:extLst>
              <a:ext uri="{28A0092B-C50C-407E-A947-70E740481C1C}">
                <a14:useLocalDpi xmlns:a14="http://schemas.microsoft.com/office/drawing/2010/main" val="0"/>
              </a:ext>
            </a:extLst>
          </a:blip>
          <a:srcRect/>
          <a:stretch>
            <a:fillRect/>
          </a:stretch>
        </p:blipFill>
        <p:spPr bwMode="auto">
          <a:xfrm>
            <a:off x="642232" y="-259192"/>
            <a:ext cx="3480063" cy="3398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981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Saber : </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algn="just"/>
            <a:r>
              <a:rPr lang="es-MX" sz="2400" dirty="0">
                <a:latin typeface="Bahnschrift Light" panose="020B0502040204020203" pitchFamily="34" charset="0"/>
              </a:rPr>
              <a:t>¿Con qué crees que luchaba esta mujer?</a:t>
            </a:r>
          </a:p>
          <a:p>
            <a:pPr algn="just"/>
            <a:r>
              <a:rPr lang="es-MX" sz="2400" dirty="0">
                <a:latin typeface="Bahnschrift Light" panose="020B0502040204020203" pitchFamily="34" charset="0"/>
              </a:rPr>
              <a:t>¿Dónde estaba el hombre adúltero? ¿Qué nos dice esto acerca de sus acusadores?</a:t>
            </a:r>
          </a:p>
          <a:p>
            <a:pPr algn="just"/>
            <a:r>
              <a:rPr lang="es-MX" sz="2400" dirty="0">
                <a:latin typeface="Bahnschrift Light" panose="020B0502040204020203" pitchFamily="34" charset="0"/>
              </a:rPr>
              <a:t>¿Cómo crees que se sentía después de haber sido traída y expuesta ante el público por la turba?</a:t>
            </a:r>
          </a:p>
          <a:p>
            <a:pPr algn="just"/>
            <a:endParaRPr lang="es-MX" sz="2400" dirty="0">
              <a:latin typeface="Bahnschrift Light" panose="020B0502040204020203" pitchFamily="34" charset="0"/>
            </a:endParaRPr>
          </a:p>
          <a:p>
            <a:pPr marL="719138" indent="0" algn="just">
              <a:buNone/>
            </a:pPr>
            <a:r>
              <a:rPr lang="es-MX" sz="2400" dirty="0">
                <a:latin typeface="Bahnschrift Light" panose="020B0502040204020203" pitchFamily="34" charset="0"/>
              </a:rPr>
              <a:t>¿Cómo te sentirías si las cosas malas que hiciste fueran mostradas en público?</a:t>
            </a:r>
          </a:p>
          <a:p>
            <a:pPr marL="0" indent="0" algn="just">
              <a:buNone/>
            </a:pPr>
            <a:endParaRPr lang="es-MX" sz="2400" dirty="0">
              <a:latin typeface="Bahnschrift Light" panose="020B0502040204020203" pitchFamily="34" charset="0"/>
            </a:endParaRPr>
          </a:p>
          <a:p>
            <a:pPr algn="just"/>
            <a:endParaRPr lang="es-MX" sz="2400" dirty="0">
              <a:latin typeface="Bahnschrift Light" panose="020B0502040204020203" pitchFamily="34" charset="0"/>
            </a:endParaRPr>
          </a:p>
        </p:txBody>
      </p:sp>
      <p:pic>
        <p:nvPicPr>
          <p:cNvPr id="4" name="Gráfico 3" descr="Corazón">
            <a:extLst>
              <a:ext uri="{FF2B5EF4-FFF2-40B4-BE49-F238E27FC236}">
                <a16:creationId xmlns:a16="http://schemas.microsoft.com/office/drawing/2014/main" id="{72AA1554-A4B3-44F8-B0F4-2EF87756F6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7983" y="4706910"/>
            <a:ext cx="528403" cy="528403"/>
          </a:xfrm>
          <a:prstGeom prst="rect">
            <a:avLst/>
          </a:prstGeom>
        </p:spPr>
      </p:pic>
    </p:spTree>
    <p:extLst>
      <p:ext uri="{BB962C8B-B14F-4D97-AF65-F5344CB8AC3E}">
        <p14:creationId xmlns:p14="http://schemas.microsoft.com/office/powerpoint/2010/main" val="8315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Saber : </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r>
              <a:rPr lang="es-MX" sz="2400" dirty="0">
                <a:latin typeface="Bahnschrift Light" panose="020B0502040204020203" pitchFamily="34" charset="0"/>
              </a:rPr>
              <a:t>El pecado es hacer nuestra propia voluntad, pensar sólo en nuestros propios intereses y hacer lo que queremos, lejos de lo que Dios quiere. El pecado puede involucrar nuestras actitudes y nuestras acciones.</a:t>
            </a:r>
          </a:p>
          <a:p>
            <a:pPr marL="0" indent="0" algn="just">
              <a:buNone/>
            </a:pPr>
            <a:endParaRPr lang="es-MX" sz="2400" dirty="0">
              <a:latin typeface="Bahnschrift Light" panose="020B0502040204020203" pitchFamily="34" charset="0"/>
            </a:endParaRPr>
          </a:p>
          <a:p>
            <a:pPr marL="0" indent="0" algn="just">
              <a:buNone/>
            </a:pPr>
            <a:r>
              <a:rPr lang="es-MX" sz="2400" dirty="0">
                <a:latin typeface="Bahnschrift Light" panose="020B0502040204020203" pitchFamily="34" charset="0"/>
              </a:rPr>
              <a:t>¿Cómo respondió Jesús a la mujer, y qué le proporcionó en su situación?</a:t>
            </a:r>
          </a:p>
          <a:p>
            <a:pPr marL="0" indent="0" algn="just">
              <a:buNone/>
            </a:pPr>
            <a:r>
              <a:rPr lang="es-MX" sz="2400" dirty="0">
                <a:latin typeface="Bahnschrift Light" panose="020B0502040204020203" pitchFamily="34" charset="0"/>
              </a:rPr>
              <a:t>¿Por qué la respuesta de Jesús significó mucho para ella? </a:t>
            </a:r>
          </a:p>
          <a:p>
            <a:pPr marL="0" indent="0" algn="just">
              <a:buNone/>
            </a:pPr>
            <a:r>
              <a:rPr lang="es-MX" sz="2400" dirty="0">
                <a:latin typeface="Bahnschrift Light" panose="020B0502040204020203" pitchFamily="34" charset="0"/>
              </a:rPr>
              <a:t>¿Qué hizo la mujer adúltera para que Jesús la perdonara?</a:t>
            </a:r>
          </a:p>
          <a:p>
            <a:pPr algn="just"/>
            <a:endParaRPr lang="es-MX" sz="2400" dirty="0">
              <a:latin typeface="Bahnschrift Light" panose="020B0502040204020203" pitchFamily="34" charset="0"/>
            </a:endParaRPr>
          </a:p>
        </p:txBody>
      </p:sp>
    </p:spTree>
    <p:extLst>
      <p:ext uri="{BB962C8B-B14F-4D97-AF65-F5344CB8AC3E}">
        <p14:creationId xmlns:p14="http://schemas.microsoft.com/office/powerpoint/2010/main" val="355209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Vivir</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r>
              <a:rPr lang="es-MX" sz="2400" b="1" dirty="0">
                <a:latin typeface="Bahnschrift Light" panose="020B0502040204020203" pitchFamily="34" charset="0"/>
              </a:rPr>
              <a:t>Vida y muerte </a:t>
            </a:r>
            <a:r>
              <a:rPr lang="es-MX" sz="2400" dirty="0">
                <a:latin typeface="Bahnschrift Light" panose="020B0502040204020203" pitchFamily="34" charset="0"/>
              </a:rPr>
              <a:t>son palabras significativas en la Biblia, porque se refieren tanto a la vida y a la muerte espiritual como a la vida y muerte física.</a:t>
            </a:r>
          </a:p>
          <a:p>
            <a:pPr marL="0" indent="0" algn="just">
              <a:buNone/>
            </a:pPr>
            <a:endParaRPr lang="es-MX" sz="2400" dirty="0">
              <a:latin typeface="Bahnschrift Light" panose="020B0502040204020203" pitchFamily="34" charset="0"/>
            </a:endParaRPr>
          </a:p>
          <a:p>
            <a:pPr marL="0" indent="0" algn="just">
              <a:buNone/>
            </a:pPr>
            <a:r>
              <a:rPr lang="es-MX" sz="2400" b="1" dirty="0">
                <a:latin typeface="Bahnschrift Light" panose="020B0502040204020203" pitchFamily="34" charset="0"/>
              </a:rPr>
              <a:t>Juan 17:3 </a:t>
            </a:r>
            <a:r>
              <a:rPr lang="es-MX" sz="2400" dirty="0">
                <a:latin typeface="Bahnschrift Light" panose="020B0502040204020203" pitchFamily="34" charset="0"/>
              </a:rPr>
              <a:t>se refiere a la vida espiritual: </a:t>
            </a:r>
            <a:r>
              <a:rPr lang="es-MX" sz="2400" i="1" dirty="0">
                <a:latin typeface="Bahnschrift Light" panose="020B0502040204020203" pitchFamily="34" charset="0"/>
              </a:rPr>
              <a:t>“Y esta es la vida eterna: que te conozcan a ti, el único Dios verdadero, y a Jesucristo, a quien has enviado”</a:t>
            </a:r>
            <a:r>
              <a:rPr lang="es-MX" sz="2400" dirty="0">
                <a:latin typeface="Bahnschrift Light" panose="020B0502040204020203" pitchFamily="34" charset="0"/>
              </a:rPr>
              <a:t>.(Reina Valera 1960)</a:t>
            </a:r>
          </a:p>
        </p:txBody>
      </p:sp>
    </p:spTree>
    <p:extLst>
      <p:ext uri="{BB962C8B-B14F-4D97-AF65-F5344CB8AC3E}">
        <p14:creationId xmlns:p14="http://schemas.microsoft.com/office/powerpoint/2010/main" val="1063336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Vivir</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r>
              <a:rPr lang="es-MX" sz="2400" dirty="0">
                <a:latin typeface="Bahnschrift Light" panose="020B0502040204020203" pitchFamily="34" charset="0"/>
              </a:rPr>
              <a:t>Colosenses 2:13-14</a:t>
            </a:r>
          </a:p>
          <a:p>
            <a:pPr marL="0" indent="0" algn="just">
              <a:buNone/>
            </a:pPr>
            <a:endParaRPr lang="es-MX" sz="2400" dirty="0">
              <a:latin typeface="Bahnschrift Light" panose="020B0502040204020203" pitchFamily="34" charset="0"/>
            </a:endParaRPr>
          </a:p>
          <a:p>
            <a:pPr algn="just"/>
            <a:r>
              <a:rPr lang="es-MX" sz="2400" dirty="0">
                <a:latin typeface="Bahnschrift Light" panose="020B0502040204020203" pitchFamily="34" charset="0"/>
              </a:rPr>
              <a:t>Según estos versículos, ¿qué sucedió con los “cargos en nuestra contra”?</a:t>
            </a:r>
          </a:p>
          <a:p>
            <a:pPr marL="0" indent="0" algn="just">
              <a:buNone/>
            </a:pPr>
            <a:endParaRPr lang="es-MX" sz="2400" dirty="0">
              <a:latin typeface="Bahnschrift Light" panose="020B0502040204020203" pitchFamily="34" charset="0"/>
            </a:endParaRPr>
          </a:p>
          <a:p>
            <a:pPr algn="just"/>
            <a:endParaRPr lang="es-MX" sz="2400" dirty="0">
              <a:latin typeface="Bahnschrift Light" panose="020B0502040204020203" pitchFamily="34" charset="0"/>
            </a:endParaRPr>
          </a:p>
        </p:txBody>
      </p:sp>
    </p:spTree>
    <p:extLst>
      <p:ext uri="{BB962C8B-B14F-4D97-AF65-F5344CB8AC3E}">
        <p14:creationId xmlns:p14="http://schemas.microsoft.com/office/powerpoint/2010/main" val="167733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TotalTime>
  <Words>2057</Words>
  <Application>Microsoft Office PowerPoint</Application>
  <PresentationFormat>Panorámica</PresentationFormat>
  <Paragraphs>130</Paragraphs>
  <Slides>14</Slides>
  <Notes>14</Notes>
  <HiddenSlides>0</HiddenSlides>
  <MMClips>0</MMClips>
  <ScaleCrop>false</ScaleCrop>
  <HeadingPairs>
    <vt:vector size="6" baseType="variant">
      <vt:variant>
        <vt:lpstr>Fuentes usadas</vt:lpstr>
      </vt:variant>
      <vt:variant>
        <vt:i4>5</vt:i4>
      </vt:variant>
      <vt:variant>
        <vt:lpstr>Tema</vt:lpstr>
      </vt:variant>
      <vt:variant>
        <vt:i4>3</vt:i4>
      </vt:variant>
      <vt:variant>
        <vt:lpstr>Títulos de diapositiva</vt:lpstr>
      </vt:variant>
      <vt:variant>
        <vt:i4>14</vt:i4>
      </vt:variant>
    </vt:vector>
  </HeadingPairs>
  <TitlesOfParts>
    <vt:vector size="22" baseType="lpstr">
      <vt:lpstr>Arial</vt:lpstr>
      <vt:lpstr>Bahnschrift Light</vt:lpstr>
      <vt:lpstr>Calibri</vt:lpstr>
      <vt:lpstr>Calibri Light</vt:lpstr>
      <vt:lpstr>Papyrus</vt:lpstr>
      <vt:lpstr>Diseño personalizado</vt:lpstr>
      <vt:lpstr>Tema de Office</vt:lpstr>
      <vt:lpstr>1_Diseño personalizado</vt:lpstr>
      <vt:lpstr>Presentación de PowerPoint</vt:lpstr>
      <vt:lpstr>Jesús, nuestro misericordioso perdonador</vt:lpstr>
      <vt:lpstr>Compartir :</vt:lpstr>
      <vt:lpstr>Ver</vt:lpstr>
      <vt:lpstr>Sabías que…</vt:lpstr>
      <vt:lpstr>Saber : </vt:lpstr>
      <vt:lpstr>Saber : </vt:lpstr>
      <vt:lpstr>Vivir</vt:lpstr>
      <vt:lpstr>Vivir</vt:lpstr>
      <vt:lpstr>Vivir</vt:lpstr>
      <vt:lpstr>Vivir</vt:lpstr>
      <vt:lpstr>Decir :</vt:lpstr>
      <vt:lpstr>Profundizando:</vt:lpstr>
      <vt:lpstr>Próxima reunión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Anabell Alvarado</dc:creator>
  <cp:lastModifiedBy>Anabell Alvarado</cp:lastModifiedBy>
  <cp:revision>42</cp:revision>
  <dcterms:created xsi:type="dcterms:W3CDTF">2020-05-15T06:40:48Z</dcterms:created>
  <dcterms:modified xsi:type="dcterms:W3CDTF">2020-06-30T13:50:18Z</dcterms:modified>
</cp:coreProperties>
</file>