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17"/>
  </p:notesMasterIdLst>
  <p:handoutMasterIdLst>
    <p:handoutMasterId r:id="rId18"/>
  </p:handoutMasterIdLst>
  <p:sldIdLst>
    <p:sldId id="266" r:id="rId4"/>
    <p:sldId id="256" r:id="rId5"/>
    <p:sldId id="257" r:id="rId6"/>
    <p:sldId id="258" r:id="rId7"/>
    <p:sldId id="259" r:id="rId8"/>
    <p:sldId id="260" r:id="rId9"/>
    <p:sldId id="261" r:id="rId10"/>
    <p:sldId id="262" r:id="rId11"/>
    <p:sldId id="263" r:id="rId12"/>
    <p:sldId id="264" r:id="rId13"/>
    <p:sldId id="265" r:id="rId14"/>
    <p:sldId id="268" r:id="rId15"/>
    <p:sldId id="267" r:id="rId16"/>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3B7FEA4-A06B-46BA-8BB6-E1541E24521D}">
          <p14:sldIdLst>
            <p14:sldId id="266"/>
            <p14:sldId id="256"/>
            <p14:sldId id="257"/>
            <p14:sldId id="258"/>
            <p14:sldId id="259"/>
            <p14:sldId id="260"/>
            <p14:sldId id="261"/>
            <p14:sldId id="262"/>
            <p14:sldId id="263"/>
            <p14:sldId id="264"/>
            <p14:sldId id="265"/>
            <p14:sldId id="268"/>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45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81669" autoAdjust="0"/>
  </p:normalViewPr>
  <p:slideViewPr>
    <p:cSldViewPr snapToGrid="0">
      <p:cViewPr varScale="1">
        <p:scale>
          <a:sx n="70" d="100"/>
          <a:sy n="70" d="100"/>
        </p:scale>
        <p:origin x="852" y="54"/>
      </p:cViewPr>
      <p:guideLst/>
    </p:cSldViewPr>
  </p:slideViewPr>
  <p:notesTextViewPr>
    <p:cViewPr>
      <p:scale>
        <a:sx n="1" d="1"/>
        <a:sy n="1" d="1"/>
      </p:scale>
      <p:origin x="0" y="0"/>
    </p:cViewPr>
  </p:notesTextViewPr>
  <p:notesViewPr>
    <p:cSldViewPr snapToGrid="0">
      <p:cViewPr varScale="1">
        <p:scale>
          <a:sx n="66" d="100"/>
          <a:sy n="66" d="100"/>
        </p:scale>
        <p:origin x="277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11618CF-0A89-49CA-A529-567823D04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a:extLst>
              <a:ext uri="{FF2B5EF4-FFF2-40B4-BE49-F238E27FC236}">
                <a16:creationId xmlns:a16="http://schemas.microsoft.com/office/drawing/2014/main" id="{89EC3478-8058-446D-A988-991B8D19EF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347D96-E228-4634-BD0C-C23DE9E14664}" type="datetimeFigureOut">
              <a:rPr lang="es-ES_tradnl" smtClean="0"/>
              <a:t>25/06/2020</a:t>
            </a:fld>
            <a:endParaRPr lang="es-ES_tradnl"/>
          </a:p>
        </p:txBody>
      </p:sp>
      <p:sp>
        <p:nvSpPr>
          <p:cNvPr id="4" name="Marcador de pie de página 3">
            <a:extLst>
              <a:ext uri="{FF2B5EF4-FFF2-40B4-BE49-F238E27FC236}">
                <a16:creationId xmlns:a16="http://schemas.microsoft.com/office/drawing/2014/main" id="{9FBC0789-A57C-4261-9C5D-6E2368E633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a:extLst>
              <a:ext uri="{FF2B5EF4-FFF2-40B4-BE49-F238E27FC236}">
                <a16:creationId xmlns:a16="http://schemas.microsoft.com/office/drawing/2014/main" id="{787EB949-F531-4052-882D-B73B9C3FE1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C3743A-3244-42AA-B4FB-D948B9C18B84}" type="slidenum">
              <a:rPr lang="es-ES_tradnl" smtClean="0"/>
              <a:t>‹Nº›</a:t>
            </a:fld>
            <a:endParaRPr lang="es-ES_tradnl"/>
          </a:p>
        </p:txBody>
      </p:sp>
    </p:spTree>
    <p:extLst>
      <p:ext uri="{BB962C8B-B14F-4D97-AF65-F5344CB8AC3E}">
        <p14:creationId xmlns:p14="http://schemas.microsoft.com/office/powerpoint/2010/main" val="272012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93E6D-5FA2-48EB-B4BA-D55EE14E64FD}" type="datetimeFigureOut">
              <a:rPr lang="es-ES_tradnl" smtClean="0"/>
              <a:t>25/06/2020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C3457-03C7-48E4-976C-585510F8EE1C}" type="slidenum">
              <a:rPr lang="es-ES_tradnl" smtClean="0"/>
              <a:t>‹Nº›</a:t>
            </a:fld>
            <a:endParaRPr lang="es-ES_tradnl"/>
          </a:p>
        </p:txBody>
      </p:sp>
    </p:spTree>
    <p:extLst>
      <p:ext uri="{BB962C8B-B14F-4D97-AF65-F5344CB8AC3E}">
        <p14:creationId xmlns:p14="http://schemas.microsoft.com/office/powerpoint/2010/main" val="213792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odtoolsapp.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knowgod.com/es/kgp"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odtoolsapp.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knowgod.com/es/kg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esusfilm.org/watch/reflections-of-hope.html/reflections-of-hope-jesus-our-loving-pursuer/spanish-latin-american.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Bienvenida y Oración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Es un buen momento para poder poner reglas, pregúntales cuáles puedan ser, te dejamos unos ejemplos :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0" dirty="0" err="1"/>
              <a:t>Mutear</a:t>
            </a:r>
            <a:r>
              <a:rPr lang="es-MX" b="0" dirty="0"/>
              <a:t> el micrófono mientras se está facilitando,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0" dirty="0"/>
              <a:t>Puntualidad</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b="0" dirty="0"/>
              <a:t>Confidencialidad, entre otras que el mimo grupo ponga </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a:t>
            </a:fld>
            <a:endParaRPr lang="es-ES_tradnl"/>
          </a:p>
        </p:txBody>
      </p:sp>
    </p:spTree>
    <p:extLst>
      <p:ext uri="{BB962C8B-B14F-4D97-AF65-F5344CB8AC3E}">
        <p14:creationId xmlns:p14="http://schemas.microsoft.com/office/powerpoint/2010/main" val="3810929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a:t>
            </a:r>
            <a:r>
              <a:rPr lang="es-MX" b="1" i="0" dirty="0"/>
              <a:t>: </a:t>
            </a:r>
            <a:r>
              <a:rPr lang="es-MX" b="0" i="1" dirty="0"/>
              <a:t>“</a:t>
            </a:r>
            <a:r>
              <a:rPr lang="es-MX" sz="1200" i="1" dirty="0">
                <a:latin typeface="Bahnschrift Light" panose="020B0502040204020203" pitchFamily="34" charset="0"/>
              </a:rPr>
              <a:t>Es asombroso que a pesar de que Dios conoce todo acerca de cada persona (lo bueno, lo malo y lo feo), todavía así Él quiera tener una relación con nosotros. Él te persigue y te ama.”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b="0" i="0" dirty="0">
                <a:latin typeface="Bahnschrift Light" panose="020B0502040204020203" pitchFamily="34" charset="0"/>
              </a:rPr>
              <a:t>Romanos 8:38-39 38 “Por lo cual estoy seguro de que ni la muerte, ni la vida, ni ángeles, ni principados, ni potestades, ni lo presente, ni lo por venir, 39 ni lo alto, ni lo profundo, ni ninguna otra cosa creada nos podrá separar del amor de Dios, que es en Cristo Jesús Señor nuestro”. (Reina Valera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luego toma unos minutos para facilitar las preguntas </a:t>
            </a:r>
            <a:endParaRPr lang="es-MX" sz="1200" b="0" i="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10</a:t>
            </a:fld>
            <a:endParaRPr lang="es-ES_tradnl"/>
          </a:p>
        </p:txBody>
      </p:sp>
    </p:spTree>
    <p:extLst>
      <p:ext uri="{BB962C8B-B14F-4D97-AF65-F5344CB8AC3E}">
        <p14:creationId xmlns:p14="http://schemas.microsoft.com/office/powerpoint/2010/main" val="198744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  </a:t>
            </a:r>
            <a:r>
              <a:rPr lang="es-MX" sz="1200" dirty="0">
                <a:latin typeface="Bahnschrift Light" panose="020B0502040204020203" pitchFamily="34" charset="0"/>
              </a:rPr>
              <a:t>Quizás tú eres como </a:t>
            </a:r>
            <a:r>
              <a:rPr lang="es-MX" sz="1200" dirty="0" err="1">
                <a:latin typeface="Bahnschrift Light" panose="020B0502040204020203" pitchFamily="34" charset="0"/>
              </a:rPr>
              <a:t>Rivka</a:t>
            </a:r>
            <a:r>
              <a:rPr lang="es-MX" sz="1200" dirty="0">
                <a:latin typeface="Bahnschrift Light" panose="020B0502040204020203" pitchFamily="34" charset="0"/>
              </a:rPr>
              <a:t> y llevas mucho tiempo preguntándote si Dios te ve, te conoce y te ama.  </a:t>
            </a:r>
            <a:r>
              <a:rPr lang="es-MX" b="0" dirty="0"/>
              <a:t>Al final de la película, </a:t>
            </a:r>
            <a:r>
              <a:rPr lang="es-MX" b="0" dirty="0" err="1"/>
              <a:t>Rivka</a:t>
            </a:r>
            <a:r>
              <a:rPr lang="es-MX" b="0" dirty="0"/>
              <a:t> elige creer que realmente Dios la ama y pone su fe en Jesús. A través de una simple oración, como la siguiente : </a:t>
            </a:r>
            <a:r>
              <a:rPr lang="es-MX" b="0" i="1" dirty="0"/>
              <a:t>“Dios, mi Padre Celestial, tú eres santo y justo. Gracias por amarme. He pecado contra ti. Gracias por enviar a Jesús, el Mesías prometido, para destruir la maldición de la culpa y la vergüenza. Gracias porque Él murió en mi lugar. Quiero seguirte mi Señor y Salvador. Gracias por perdonarme y aceptarme. Amén”.</a:t>
            </a:r>
          </a:p>
          <a:p>
            <a:pPr marL="228600" indent="-228600">
              <a:buFont typeface="+mj-lt"/>
              <a:buAutoNum type="arabicPeriod"/>
            </a:pPr>
            <a:r>
              <a:rPr lang="es-MX" b="1" i="1" dirty="0"/>
              <a:t>Después de la pregunta,  dales un tiempo y pregúntales si alguien hizo la oración, si es así dile que la repita frase por frase después de ti.</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11</a:t>
            </a:fld>
            <a:endParaRPr lang="es-ES_tradnl"/>
          </a:p>
        </p:txBody>
      </p:sp>
    </p:spTree>
    <p:extLst>
      <p:ext uri="{BB962C8B-B14F-4D97-AF65-F5344CB8AC3E}">
        <p14:creationId xmlns:p14="http://schemas.microsoft.com/office/powerpoint/2010/main" val="3408803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Anímales a que revisa los versículos anteriores y que reflexionen en ellos durante la semana.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dirty="0">
                <a:latin typeface="Bahnschrift Light" panose="020B0502040204020203" pitchFamily="34" charset="0"/>
              </a:rPr>
              <a:t>Para profundizar más sobre el tema o para su crecimiento espiritual diles que puedan leer el folleto de las 4 Leyes espirituales, pueden descargar la aplicación :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err="1">
                <a:latin typeface="Bahnschrift Light" panose="020B0502040204020203" pitchFamily="34" charset="0"/>
              </a:rPr>
              <a:t>GodTools</a:t>
            </a:r>
            <a:r>
              <a:rPr lang="es-MX" sz="1200" dirty="0">
                <a:latin typeface="Bahnschrift Light" panose="020B0502040204020203" pitchFamily="34" charset="0"/>
              </a:rPr>
              <a:t> : </a:t>
            </a:r>
            <a:r>
              <a:rPr lang="es-ES_tradnl" dirty="0">
                <a:hlinkClick r:id="rId3"/>
              </a:rPr>
              <a:t>https://godtoolsapp.com/</a:t>
            </a:r>
            <a:endParaRPr lang="es-MX" sz="1200" dirty="0">
              <a:latin typeface="Bahnschrift Light" panose="020B0502040204020203" pitchFamily="34"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a:latin typeface="Bahnschrift Light" panose="020B0502040204020203" pitchFamily="34" charset="0"/>
              </a:rPr>
              <a:t>Sitio Web : </a:t>
            </a:r>
            <a:r>
              <a:rPr lang="es-ES_tradnl" dirty="0">
                <a:hlinkClick r:id="rId4"/>
              </a:rPr>
              <a:t>https://knowgod.com/es/kgp</a:t>
            </a:r>
            <a:endParaRPr lang="es-MX" sz="1200" dirty="0">
              <a:latin typeface="Bahnschrift Light" panose="020B0502040204020203" pitchFamily="34" charset="0"/>
            </a:endParaRP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12</a:t>
            </a:fld>
            <a:endParaRPr lang="es-ES_tradnl"/>
          </a:p>
        </p:txBody>
      </p:sp>
    </p:spTree>
    <p:extLst>
      <p:ext uri="{BB962C8B-B14F-4D97-AF65-F5344CB8AC3E}">
        <p14:creationId xmlns:p14="http://schemas.microsoft.com/office/powerpoint/2010/main" val="131897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Termina en oración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Anímales a contar a alguien la historia de hoy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Para la siguiente sesión, cada participante debe tener 1 hoja en blanco.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dirty="0"/>
              <a:t>Recuérdales la fecha y hora de su próxima reunión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13</a:t>
            </a:fld>
            <a:endParaRPr lang="es-ES_tradnl"/>
          </a:p>
        </p:txBody>
      </p:sp>
    </p:spTree>
    <p:extLst>
      <p:ext uri="{BB962C8B-B14F-4D97-AF65-F5344CB8AC3E}">
        <p14:creationId xmlns:p14="http://schemas.microsoft.com/office/powerpoint/2010/main" val="248617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r>
              <a:rPr lang="es-MX" dirty="0"/>
              <a:t>Recuerde tener listo los siguientes materiales  : </a:t>
            </a:r>
          </a:p>
          <a:p>
            <a:pPr marL="228600" indent="-228600">
              <a:buFont typeface="+mj-lt"/>
              <a:buAutoNum type="arabicPeriod"/>
            </a:pPr>
            <a:r>
              <a:rPr lang="es-MX" dirty="0"/>
              <a:t>Segmento de la sesión :  descargado o directamente dando clic en el enlace que está en la día # 4</a:t>
            </a:r>
          </a:p>
          <a:p>
            <a:pPr marL="228600" indent="-228600">
              <a:buFont typeface="+mj-lt"/>
              <a:buAutoNum type="arabicPeriod"/>
            </a:pPr>
            <a:r>
              <a:rPr lang="es-MX" dirty="0"/>
              <a:t>Animar para que las participantes tengan dónde escribir sus respuestas, una libreta o cuaderno que usen durante toda las sesiones y así puedan apuntar lo que Dios está obrando en sus vidas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dirty="0"/>
              <a:t>Descargar la app </a:t>
            </a:r>
            <a:r>
              <a:rPr lang="es-MX" dirty="0" err="1"/>
              <a:t>GodTools</a:t>
            </a:r>
            <a:r>
              <a:rPr lang="es-MX" dirty="0"/>
              <a:t> </a:t>
            </a:r>
            <a:r>
              <a:rPr lang="es-MX" sz="1200" dirty="0">
                <a:latin typeface="Bahnschrift Light" panose="020B0502040204020203" pitchFamily="34" charset="0"/>
              </a:rPr>
              <a:t> </a:t>
            </a:r>
            <a:r>
              <a:rPr lang="es-ES_tradnl" dirty="0">
                <a:hlinkClick r:id="rId3"/>
              </a:rPr>
              <a:t>https://godtoolsapp.com/</a:t>
            </a:r>
            <a:r>
              <a:rPr lang="es-ES_tradnl" dirty="0"/>
              <a:t> o el </a:t>
            </a:r>
            <a:r>
              <a:rPr lang="es-MX" sz="1200" dirty="0">
                <a:latin typeface="Bahnschrift Light" panose="020B0502040204020203" pitchFamily="34" charset="0"/>
              </a:rPr>
              <a:t>Sitio Web : </a:t>
            </a:r>
            <a:r>
              <a:rPr lang="es-ES_tradnl" dirty="0">
                <a:hlinkClick r:id="rId4"/>
              </a:rPr>
              <a:t>https://knowgod.com/es/kgp</a:t>
            </a:r>
            <a:r>
              <a:rPr lang="es-ES_tradnl" dirty="0"/>
              <a:t> para poder enseñar a usar la aplicación.</a:t>
            </a:r>
            <a:endParaRPr lang="es-MX" sz="1200" dirty="0">
              <a:latin typeface="Bahnschrift Light" panose="020B0502040204020203" pitchFamily="34" charset="0"/>
            </a:endParaRPr>
          </a:p>
          <a:p>
            <a:pPr marL="228600" indent="-228600">
              <a:buFont typeface="+mj-lt"/>
              <a:buAutoNum type="arabicPeriod"/>
            </a:pPr>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2</a:t>
            </a:fld>
            <a:endParaRPr lang="es-ES_tradnl"/>
          </a:p>
        </p:txBody>
      </p:sp>
    </p:spTree>
    <p:extLst>
      <p:ext uri="{BB962C8B-B14F-4D97-AF65-F5344CB8AC3E}">
        <p14:creationId xmlns:p14="http://schemas.microsoft.com/office/powerpoint/2010/main" val="164203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 </a:t>
            </a:r>
          </a:p>
          <a:p>
            <a:r>
              <a:rPr lang="es-MX" dirty="0"/>
              <a:t>Comparte brevemente (1-2 minutos por persona) un poco de tu historia relacionada con las siguientes preguntas:</a:t>
            </a:r>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3</a:t>
            </a:fld>
            <a:endParaRPr lang="es-ES_tradnl"/>
          </a:p>
        </p:txBody>
      </p:sp>
    </p:spTree>
    <p:extLst>
      <p:ext uri="{BB962C8B-B14F-4D97-AF65-F5344CB8AC3E}">
        <p14:creationId xmlns:p14="http://schemas.microsoft.com/office/powerpoint/2010/main" val="358565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t>Notas para la Facilitadora </a:t>
            </a:r>
            <a:r>
              <a:rPr lang="es-MX" b="0" dirty="0"/>
              <a:t>:  al dar </a:t>
            </a:r>
            <a:r>
              <a:rPr lang="es-MX" b="0" dirty="0" err="1"/>
              <a:t>click</a:t>
            </a:r>
            <a:r>
              <a:rPr lang="es-MX" b="0" dirty="0"/>
              <a:t> al logo de Jesús te llevara al sitio web donde está el segmento, otra forma es si podrías descargar el video en tu computador  </a:t>
            </a:r>
          </a:p>
          <a:p>
            <a:r>
              <a:rPr lang="es-ES_tradnl" dirty="0">
                <a:hlinkClick r:id="rId3"/>
              </a:rPr>
              <a:t>https://www.jesusfilm.org/watch/reflections-of-hope.html/reflections-of-hope-jesus-our-loving-pursuer/spanish-latin-american.html</a:t>
            </a:r>
            <a:endParaRPr lang="es-ES_tradnl" dirty="0"/>
          </a:p>
          <a:p>
            <a:endParaRPr lang="es-ES_tradnl" dirty="0"/>
          </a:p>
          <a:p>
            <a:endParaRPr lang="es-ES_tradnl"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4</a:t>
            </a:fld>
            <a:endParaRPr lang="es-ES_tradnl"/>
          </a:p>
        </p:txBody>
      </p:sp>
    </p:spTree>
    <p:extLst>
      <p:ext uri="{BB962C8B-B14F-4D97-AF65-F5344CB8AC3E}">
        <p14:creationId xmlns:p14="http://schemas.microsoft.com/office/powerpoint/2010/main" val="368713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indent="-228600">
              <a:buFont typeface="+mj-lt"/>
              <a:buAutoNum type="arabicPeriod"/>
            </a:pPr>
            <a:r>
              <a:rPr lang="es-MX" b="1" dirty="0"/>
              <a:t>Transición  1 </a:t>
            </a:r>
            <a:r>
              <a:rPr lang="es-MX" b="1" i="1" dirty="0"/>
              <a:t>: </a:t>
            </a:r>
            <a:r>
              <a:rPr lang="es-MX" b="0" i="1" dirty="0"/>
              <a:t>En la película, </a:t>
            </a:r>
            <a:r>
              <a:rPr lang="es-MX" b="0" i="1" dirty="0" err="1"/>
              <a:t>Rivka</a:t>
            </a:r>
            <a:r>
              <a:rPr lang="es-MX" b="0" i="1" dirty="0"/>
              <a:t> dice: “El Dios que creó todo esto, dudo que Él me vea, mucho menos que me conozca. Quizás el Dios Todopoderoso ama a un hombre santo, pero no a alguien como yo”  </a:t>
            </a:r>
            <a:r>
              <a:rPr lang="es-MX" sz="1200" i="1" dirty="0">
                <a:latin typeface="Bahnschrift Light" panose="020B0502040204020203" pitchFamily="34" charset="0"/>
              </a:rPr>
              <a:t>Al igual que María Magdalena, </a:t>
            </a:r>
            <a:r>
              <a:rPr lang="es-MX" sz="1200" i="1" dirty="0" err="1">
                <a:latin typeface="Bahnschrift Light" panose="020B0502040204020203" pitchFamily="34" charset="0"/>
              </a:rPr>
              <a:t>Rivka</a:t>
            </a:r>
            <a:r>
              <a:rPr lang="es-MX" sz="1200" i="1" dirty="0">
                <a:latin typeface="Bahnschrift Light" panose="020B0502040204020203" pitchFamily="34" charset="0"/>
              </a:rPr>
              <a:t> y las otras mujeres en la película tienen una historia que contar. Tú tienes una historia que contar.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2 </a:t>
            </a:r>
            <a:r>
              <a:rPr lang="es-MX" b="1" i="1" dirty="0"/>
              <a:t>: </a:t>
            </a:r>
            <a:r>
              <a:rPr lang="es-MX" sz="1200" i="1" dirty="0">
                <a:latin typeface="Bahnschrift Light" panose="020B0502040204020203" pitchFamily="34" charset="0"/>
              </a:rPr>
              <a:t>Durante las siguientes semanas, puedes llegar a comprender, al igual que </a:t>
            </a:r>
            <a:r>
              <a:rPr lang="es-MX" sz="1200" i="1" dirty="0" err="1">
                <a:latin typeface="Bahnschrift Light" panose="020B0502040204020203" pitchFamily="34" charset="0"/>
              </a:rPr>
              <a:t>Rivka</a:t>
            </a:r>
            <a:r>
              <a:rPr lang="es-MX" sz="1200" i="1" dirty="0">
                <a:latin typeface="Bahnschrift Light" panose="020B0502040204020203" pitchFamily="34" charset="0"/>
              </a:rPr>
              <a:t>, que tú le importas a Dios. Él te ve y te conoce y te ama.</a:t>
            </a:r>
          </a:p>
          <a:p>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5</a:t>
            </a:fld>
            <a:endParaRPr lang="es-ES_tradnl"/>
          </a:p>
        </p:txBody>
      </p:sp>
    </p:spTree>
    <p:extLst>
      <p:ext uri="{BB962C8B-B14F-4D97-AF65-F5344CB8AC3E}">
        <p14:creationId xmlns:p14="http://schemas.microsoft.com/office/powerpoint/2010/main" val="267840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a:t>
            </a:r>
          </a:p>
          <a:p>
            <a:pPr marL="228600" indent="-228600">
              <a:buFont typeface="+mj-lt"/>
              <a:buAutoNum type="arabicPeriod"/>
            </a:pPr>
            <a:r>
              <a:rPr lang="es-MX" sz="1200" b="1" i="1" dirty="0">
                <a:latin typeface="Bahnschrift Light" panose="020B0502040204020203" pitchFamily="34" charset="0"/>
              </a:rPr>
              <a:t>Puedes leerlo tu o pedirle con tiempo a una participante que lo lea</a:t>
            </a:r>
            <a:endParaRPr lang="es-MX" b="1" dirty="0"/>
          </a:p>
          <a:p>
            <a:pPr marL="228600" indent="-228600">
              <a:buFont typeface="+mj-lt"/>
              <a:buAutoNum type="arabicPeriod"/>
            </a:pPr>
            <a:r>
              <a:rPr lang="es-MX" b="0" dirty="0"/>
              <a:t>Luego de leer dale tiempo para que puedan responder a la pregunta o comentarios sobre el Sabrías que</a:t>
            </a:r>
            <a:endParaRPr lang="es-ES_tradnl" b="0"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6</a:t>
            </a:fld>
            <a:endParaRPr lang="es-ES_tradnl"/>
          </a:p>
        </p:txBody>
      </p:sp>
    </p:spTree>
    <p:extLst>
      <p:ext uri="{BB962C8B-B14F-4D97-AF65-F5344CB8AC3E}">
        <p14:creationId xmlns:p14="http://schemas.microsoft.com/office/powerpoint/2010/main" val="345106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a:t>
            </a:r>
            <a:r>
              <a:rPr lang="es-MX" b="1" i="1" dirty="0"/>
              <a:t>: </a:t>
            </a:r>
            <a:r>
              <a:rPr lang="es-MX" b="0" i="1" dirty="0"/>
              <a:t>“</a:t>
            </a:r>
            <a:r>
              <a:rPr lang="es-MX" sz="1200" dirty="0">
                <a:latin typeface="Bahnschrift Light" panose="020B0502040204020203" pitchFamily="34" charset="0"/>
              </a:rPr>
              <a:t>No importa en qué etapa de la vida te encuentres, tú vales mucho para Dios. Incluso antes que Él te creara, Él te vio y te conoció.”</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sz="1200" dirty="0">
                <a:latin typeface="Bahnschrift Light" panose="020B0502040204020203" pitchFamily="34" charset="0"/>
              </a:rPr>
              <a:t>Salmo 139:13-18 13 “Porque tú formaste mis entrañas; Tú me hiciste en el vientre de mi madre. 14 Te alabaré; porque formidables, maravillosas son tus obras; Estoy maravillado, y mi alma lo sabe muy bien. 15 No fue encubierto de ti mi cuerpo, bien que en oculto fui formado y entretejido en lo más profundo de la tierra. 16 Mi embrión vieron tus ojos, y en tu libro estaban escritas todas aquellas cosas que fueron luego formadas, sin faltar una de ellas. 17 ¡Cuán preciosos me son, oh, Dios tus pensamientos! ¡Cuán grande es la suma de ellos! 18 Si los enumero se multiplican más que la arena; despierto, y aún estoy contigo”. (RV60 )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luego toma unos minutos para facilitar las preguntas</a:t>
            </a:r>
            <a:endParaRPr lang="es-MX" sz="1200" dirty="0">
              <a:latin typeface="Bahnschrift Light" panose="020B0502040204020203" pitchFamily="34" charset="0"/>
            </a:endParaRPr>
          </a:p>
          <a:p>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7</a:t>
            </a:fld>
            <a:endParaRPr lang="es-ES_tradnl"/>
          </a:p>
        </p:txBody>
      </p:sp>
    </p:spTree>
    <p:extLst>
      <p:ext uri="{BB962C8B-B14F-4D97-AF65-F5344CB8AC3E}">
        <p14:creationId xmlns:p14="http://schemas.microsoft.com/office/powerpoint/2010/main" val="10693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 </a:t>
            </a:r>
            <a:r>
              <a:rPr lang="es-MX" sz="1200" b="0" i="0" dirty="0">
                <a:latin typeface="Bahnschrift Light" panose="020B0502040204020203" pitchFamily="34" charset="0"/>
              </a:rPr>
              <a:t>En la Biblia en Colosenses 1:15-16 dice: </a:t>
            </a:r>
            <a:r>
              <a:rPr lang="es-MX" sz="1200" dirty="0">
                <a:latin typeface="Bahnschrift Light" panose="020B0502040204020203" pitchFamily="34" charset="0"/>
              </a:rPr>
              <a:t>15 “Él es la imagen del Dios invisible, el primogénito de toda creación. 16 Porque en él fueron creadas todas las cosas, las que hay en los cielos y las que hay en la tierra, visibles e invisibles; sean tronos, sean dominios, sean principados, sean potestades; todo fue creado por medio de él y para él”. (Reina Valera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toma unos minutos para facilitar las preguntas</a:t>
            </a:r>
            <a:endParaRPr lang="es-MX" b="0" i="1" dirty="0"/>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8</a:t>
            </a:fld>
            <a:endParaRPr lang="es-ES_tradnl"/>
          </a:p>
        </p:txBody>
      </p:sp>
    </p:spTree>
    <p:extLst>
      <p:ext uri="{BB962C8B-B14F-4D97-AF65-F5344CB8AC3E}">
        <p14:creationId xmlns:p14="http://schemas.microsoft.com/office/powerpoint/2010/main" val="352192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Notas para la Facilitadora :  cuando en una pregunta esté el símbolo de  </a:t>
            </a:r>
            <a:r>
              <a:rPr lang="es-MX" b="1" dirty="0">
                <a:sym typeface="Symbol" panose="05050102010706020507" pitchFamily="18" charset="2"/>
              </a:rPr>
              <a:t> es una pregunta personal.</a:t>
            </a:r>
            <a:endParaRPr lang="es-MX"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1" dirty="0"/>
              <a:t>Transición </a:t>
            </a:r>
            <a:r>
              <a:rPr lang="es-MX" b="1" i="1" dirty="0"/>
              <a:t>: </a:t>
            </a:r>
            <a:r>
              <a:rPr lang="es-MX" b="0" i="1" dirty="0"/>
              <a:t>“</a:t>
            </a:r>
            <a:r>
              <a:rPr lang="es-MX" sz="1200" dirty="0">
                <a:latin typeface="Bahnschrift Light" panose="020B0502040204020203" pitchFamily="34" charset="0"/>
              </a:rPr>
              <a:t>No importa en qué etapa de la vida te encuentres, tú vales mucho para Dios. Incluso antes que Él te creara, Él te vio y te conoció.”</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Puedes leerlo tu o pedirle con tiempo a una participante que lo busque y lo lea </a:t>
            </a:r>
            <a:r>
              <a:rPr lang="es-MX" b="0" i="0" dirty="0"/>
              <a:t>Salmo 139:1-6 1 “Oh Jehová, tú me has examinado y conocido. 2 Tú has conocido mi sentarme y mi levantarme; has entendido desde lejos mis pensamientos.  3 Has escudriñado mi andar y mi reposo, y todos mis caminos te son conocidos. 4 Pues aún no está la palabra en mi lengua y he aquí, oh, Jehová, tú la sabes toda.  5 Detrás y delante me rodeaste y sobre mí pusiste tu mano.  6 Tal conocimiento es demasiado maravilloso para mí; alto es, no lo puedo comprender”. (Reina Valera 1960)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b="1" i="1" dirty="0">
                <a:latin typeface="Bahnschrift Light" panose="020B0502040204020203" pitchFamily="34" charset="0"/>
              </a:rPr>
              <a:t>luego toma unos minutos para facilitar las preguntas y recuerda </a:t>
            </a:r>
            <a:r>
              <a:rPr lang="es-MX" b="1" i="0" dirty="0"/>
              <a:t>la pregunta personal</a:t>
            </a:r>
          </a:p>
        </p:txBody>
      </p:sp>
      <p:sp>
        <p:nvSpPr>
          <p:cNvPr id="4" name="Marcador de número de diapositiva 3"/>
          <p:cNvSpPr>
            <a:spLocks noGrp="1"/>
          </p:cNvSpPr>
          <p:nvPr>
            <p:ph type="sldNum" sz="quarter" idx="5"/>
          </p:nvPr>
        </p:nvSpPr>
        <p:spPr/>
        <p:txBody>
          <a:bodyPr/>
          <a:lstStyle/>
          <a:p>
            <a:fld id="{33CC3457-03C7-48E4-976C-585510F8EE1C}" type="slidenum">
              <a:rPr lang="es-ES_tradnl" smtClean="0"/>
              <a:t>9</a:t>
            </a:fld>
            <a:endParaRPr lang="es-ES_tradnl"/>
          </a:p>
        </p:txBody>
      </p:sp>
    </p:spTree>
    <p:extLst>
      <p:ext uri="{BB962C8B-B14F-4D97-AF65-F5344CB8AC3E}">
        <p14:creationId xmlns:p14="http://schemas.microsoft.com/office/powerpoint/2010/main" val="240264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EE0A92-08DC-47E5-90D9-3494A2099CF6}"/>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FDB5CB6F-B659-4833-93BA-0DDC64B44AF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9D63B04C-979F-4E4E-AAD8-9485F3A30E3B}"/>
              </a:ext>
            </a:extLst>
          </p:cNvPr>
          <p:cNvSpPr>
            <a:spLocks noGrp="1"/>
          </p:cNvSpPr>
          <p:nvPr>
            <p:ph type="dt" sz="half" idx="10"/>
          </p:nvPr>
        </p:nvSpPr>
        <p:spPr/>
        <p:txBody>
          <a:bodyPr/>
          <a:lstStyle/>
          <a:p>
            <a:fld id="{151D0D7B-359D-458D-A5E9-923EEF9A822B}"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A97FA84E-3FEA-4310-8D8B-E63F605D34CE}"/>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2EA58EA-EBFD-47BB-A4C0-BAF4F7010825}"/>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130203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80A7D9-0C6F-4C3C-A97E-1054F96C40A7}" type="datetimeFigureOut">
              <a:rPr lang="es-ES_tradnl" smtClean="0"/>
              <a:t>25/06/2020</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704454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0A7D9-0C6F-4C3C-A97E-1054F96C40A7}" type="datetimeFigureOut">
              <a:rPr lang="es-ES_tradnl" smtClean="0"/>
              <a:t>25/06/2020</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2833185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25CE570-90FF-4A7F-982F-6F9DA632C344}"/>
              </a:ext>
            </a:extLst>
          </p:cNvPr>
          <p:cNvSpPr>
            <a:spLocks noGrp="1"/>
          </p:cNvSpPr>
          <p:nvPr>
            <p:ph type="dt" sz="half" idx="10"/>
          </p:nvPr>
        </p:nvSpPr>
        <p:spPr/>
        <p:txBody>
          <a:bodyPr/>
          <a:lstStyle/>
          <a:p>
            <a:fld id="{9EC11727-D4B2-4D30-8BB3-4510320EAA73}" type="datetimeFigureOut">
              <a:rPr lang="es-ES_tradnl" smtClean="0"/>
              <a:t>25/06/2020</a:t>
            </a:fld>
            <a:endParaRPr lang="es-ES_tradnl"/>
          </a:p>
        </p:txBody>
      </p:sp>
      <p:sp>
        <p:nvSpPr>
          <p:cNvPr id="3" name="Marcador de pie de página 2">
            <a:extLst>
              <a:ext uri="{FF2B5EF4-FFF2-40B4-BE49-F238E27FC236}">
                <a16:creationId xmlns:a16="http://schemas.microsoft.com/office/drawing/2014/main" id="{6FD34C6E-90E3-46C4-87F1-3CBEAAAD45C7}"/>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BA99C331-E963-40ED-8D08-E47470704DDA}"/>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4274596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2EA00-509E-4EE7-907E-BB45825939EE}"/>
              </a:ext>
            </a:extLst>
          </p:cNvPr>
          <p:cNvSpPr>
            <a:spLocks noGrp="1"/>
          </p:cNvSpPr>
          <p:nvPr>
            <p:ph type="dt" sz="half" idx="10"/>
          </p:nvPr>
        </p:nvSpPr>
        <p:spPr/>
        <p:txBody>
          <a:bodyPr/>
          <a:lstStyle/>
          <a:p>
            <a:fld id="{9EC11727-D4B2-4D30-8BB3-4510320EAA73}"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ECA99200-BA60-4BAA-8E52-AFF6CF8E612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137EC2-BE17-4345-9808-FD24EBA72945}"/>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1331870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EB6B0-0485-46F4-8F66-8F632364FB65}"/>
              </a:ext>
            </a:extLst>
          </p:cNvPr>
          <p:cNvSpPr>
            <a:spLocks noGrp="1"/>
          </p:cNvSpPr>
          <p:nvPr>
            <p:ph type="title"/>
          </p:nvPr>
        </p:nvSpPr>
        <p:spPr>
          <a:xfrm>
            <a:off x="5294489" y="2766218"/>
            <a:ext cx="6793088" cy="1325563"/>
          </a:xfrm>
        </p:spPr>
        <p:txBody>
          <a:bodyPr/>
          <a:lstStyle>
            <a:lvl1pPr algn="ctr">
              <a:defRPr b="1">
                <a:solidFill>
                  <a:srgbClr val="5C4511"/>
                </a:solidFill>
                <a:latin typeface="Papyrus" panose="03070502060502030205" pitchFamily="66" charset="0"/>
              </a:defRPr>
            </a:lvl1pPr>
          </a:lstStyle>
          <a:p>
            <a:r>
              <a:rPr lang="es-ES" dirty="0"/>
              <a:t>Haga clic para modificar el estilo de título del patrón</a:t>
            </a:r>
            <a:endParaRPr lang="es-ES_tradnl" dirty="0"/>
          </a:p>
        </p:txBody>
      </p:sp>
      <p:sp>
        <p:nvSpPr>
          <p:cNvPr id="3" name="Marcador de fecha 2">
            <a:extLst>
              <a:ext uri="{FF2B5EF4-FFF2-40B4-BE49-F238E27FC236}">
                <a16:creationId xmlns:a16="http://schemas.microsoft.com/office/drawing/2014/main" id="{E9826471-BCCB-4183-8DE8-B2A5B79B9031}"/>
              </a:ext>
            </a:extLst>
          </p:cNvPr>
          <p:cNvSpPr>
            <a:spLocks noGrp="1"/>
          </p:cNvSpPr>
          <p:nvPr>
            <p:ph type="dt" sz="half" idx="10"/>
          </p:nvPr>
        </p:nvSpPr>
        <p:spPr/>
        <p:txBody>
          <a:bodyPr/>
          <a:lstStyle/>
          <a:p>
            <a:fld id="{9EC11727-D4B2-4D30-8BB3-4510320EAA73}" type="datetimeFigureOut">
              <a:rPr lang="es-ES_tradnl" smtClean="0"/>
              <a:t>25/06/2020</a:t>
            </a:fld>
            <a:endParaRPr lang="es-ES_tradnl"/>
          </a:p>
        </p:txBody>
      </p:sp>
      <p:sp>
        <p:nvSpPr>
          <p:cNvPr id="4" name="Marcador de pie de página 3">
            <a:extLst>
              <a:ext uri="{FF2B5EF4-FFF2-40B4-BE49-F238E27FC236}">
                <a16:creationId xmlns:a16="http://schemas.microsoft.com/office/drawing/2014/main" id="{9D01F9C8-FBB0-45B3-9D7C-453DFE3996F2}"/>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05FBA69B-3CDC-4542-8194-733151AE3C97}"/>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222998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FC2052-DEBC-48B1-B5E1-1F467484F758}"/>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6367EC28-086B-4017-8B54-F258FDB074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99D0AEA5-5F12-46CA-85D9-A4DD92C36927}"/>
              </a:ext>
            </a:extLst>
          </p:cNvPr>
          <p:cNvSpPr>
            <a:spLocks noGrp="1"/>
          </p:cNvSpPr>
          <p:nvPr>
            <p:ph type="dt" sz="half" idx="10"/>
          </p:nvPr>
        </p:nvSpPr>
        <p:spPr/>
        <p:txBody>
          <a:bodyPr/>
          <a:lstStyle/>
          <a:p>
            <a:fld id="{151D0D7B-359D-458D-A5E9-923EEF9A822B}"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8361770A-D594-4863-86CE-BA64EE5EF96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3264675-80AF-4AA3-9F78-016A72CCAF84}"/>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376487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DB4CC-874C-40F7-A019-1A8076C19FC5}"/>
              </a:ext>
            </a:extLst>
          </p:cNvPr>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3134A9CF-6AC9-455F-91ED-8000618FAFD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981FD4-B321-4BB2-B098-C07C4EBE9389}"/>
              </a:ext>
            </a:extLst>
          </p:cNvPr>
          <p:cNvSpPr>
            <a:spLocks noGrp="1"/>
          </p:cNvSpPr>
          <p:nvPr>
            <p:ph type="dt" sz="half" idx="10"/>
          </p:nvPr>
        </p:nvSpPr>
        <p:spPr/>
        <p:txBody>
          <a:bodyPr/>
          <a:lstStyle/>
          <a:p>
            <a:fld id="{151D0D7B-359D-458D-A5E9-923EEF9A822B}"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2FACED21-72CA-4FD7-95FB-E8006BEC78EF}"/>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B8E960C-EFE8-4A53-8BCF-311B6E5FDAE9}"/>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387753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DC711-358C-4A3A-B724-F1D745C44423}"/>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A68143F7-7C69-458C-A0F6-DE64480DBAB7}"/>
              </a:ext>
            </a:extLst>
          </p:cNvPr>
          <p:cNvSpPr>
            <a:spLocks noGrp="1"/>
          </p:cNvSpPr>
          <p:nvPr>
            <p:ph type="dt" sz="half" idx="10"/>
          </p:nvPr>
        </p:nvSpPr>
        <p:spPr/>
        <p:txBody>
          <a:bodyPr/>
          <a:lstStyle/>
          <a:p>
            <a:fld id="{151D0D7B-359D-458D-A5E9-923EEF9A822B}" type="datetimeFigureOut">
              <a:rPr lang="es-ES_tradnl" smtClean="0"/>
              <a:t>25/06/2020</a:t>
            </a:fld>
            <a:endParaRPr lang="es-ES_tradnl"/>
          </a:p>
        </p:txBody>
      </p:sp>
      <p:sp>
        <p:nvSpPr>
          <p:cNvPr id="4" name="Marcador de pie de página 3">
            <a:extLst>
              <a:ext uri="{FF2B5EF4-FFF2-40B4-BE49-F238E27FC236}">
                <a16:creationId xmlns:a16="http://schemas.microsoft.com/office/drawing/2014/main" id="{934C7C22-790A-4E7F-8F33-9CE49961D245}"/>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7158389C-A77B-48AB-A68F-1D968037D9D6}"/>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408803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77DDEF9-F994-4E2F-B56C-A6D978482A03}"/>
              </a:ext>
            </a:extLst>
          </p:cNvPr>
          <p:cNvSpPr>
            <a:spLocks noGrp="1"/>
          </p:cNvSpPr>
          <p:nvPr>
            <p:ph type="dt" sz="half" idx="10"/>
          </p:nvPr>
        </p:nvSpPr>
        <p:spPr/>
        <p:txBody>
          <a:bodyPr/>
          <a:lstStyle/>
          <a:p>
            <a:fld id="{151D0D7B-359D-458D-A5E9-923EEF9A822B}" type="datetimeFigureOut">
              <a:rPr lang="es-ES_tradnl" smtClean="0"/>
              <a:t>25/06/2020</a:t>
            </a:fld>
            <a:endParaRPr lang="es-ES_tradnl"/>
          </a:p>
        </p:txBody>
      </p:sp>
      <p:sp>
        <p:nvSpPr>
          <p:cNvPr id="3" name="Marcador de pie de página 2">
            <a:extLst>
              <a:ext uri="{FF2B5EF4-FFF2-40B4-BE49-F238E27FC236}">
                <a16:creationId xmlns:a16="http://schemas.microsoft.com/office/drawing/2014/main" id="{D1FC32F9-1300-47BE-ABF5-B202E55152B5}"/>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E97EA2EE-AD62-47FE-9BA7-40527A4C7E2B}"/>
              </a:ext>
            </a:extLst>
          </p:cNvPr>
          <p:cNvSpPr>
            <a:spLocks noGrp="1"/>
          </p:cNvSpPr>
          <p:nvPr>
            <p:ph type="sldNum" sz="quarter" idx="12"/>
          </p:nvPr>
        </p:nvSpPr>
        <p:spPr/>
        <p:txBody>
          <a:body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101611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212EA00-509E-4EE7-907E-BB45825939EE}"/>
              </a:ext>
            </a:extLst>
          </p:cNvPr>
          <p:cNvSpPr>
            <a:spLocks noGrp="1"/>
          </p:cNvSpPr>
          <p:nvPr>
            <p:ph type="dt" sz="half" idx="10"/>
          </p:nvPr>
        </p:nvSpPr>
        <p:spPr/>
        <p:txBody>
          <a:bodyPr/>
          <a:lstStyle/>
          <a:p>
            <a:fld id="{9EC11727-D4B2-4D30-8BB3-4510320EAA73}"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ECA99200-BA60-4BAA-8E52-AFF6CF8E6126}"/>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69137EC2-BE17-4345-9808-FD24EBA72945}"/>
              </a:ext>
            </a:extLst>
          </p:cNvPr>
          <p:cNvSpPr>
            <a:spLocks noGrp="1"/>
          </p:cNvSpPr>
          <p:nvPr>
            <p:ph type="sldNum" sz="quarter" idx="12"/>
          </p:nvPr>
        </p:nvSpPr>
        <p:spPr/>
        <p:txBody>
          <a:bodyPr/>
          <a:lstStyle/>
          <a:p>
            <a:fld id="{88570C0D-CBE3-4093-8F1E-EA6304CD3F0A}" type="slidenum">
              <a:rPr lang="es-ES_tradnl" smtClean="0"/>
              <a:t>‹Nº›</a:t>
            </a:fld>
            <a:endParaRPr lang="es-ES_tradnl"/>
          </a:p>
        </p:txBody>
      </p:sp>
    </p:spTree>
    <p:extLst>
      <p:ext uri="{BB962C8B-B14F-4D97-AF65-F5344CB8AC3E}">
        <p14:creationId xmlns:p14="http://schemas.microsoft.com/office/powerpoint/2010/main" val="268465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B80A7D9-0C6F-4C3C-A97E-1054F96C40A7}" type="datetimeFigureOut">
              <a:rPr lang="es-ES_tradnl" smtClean="0"/>
              <a:t>25/06/2020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389863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80A7D9-0C6F-4C3C-A97E-1054F96C40A7}" type="datetimeFigureOut">
              <a:rPr lang="es-ES_tradnl" smtClean="0"/>
              <a:t>25/06/2020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260496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80A7D9-0C6F-4C3C-A97E-1054F96C40A7}" type="datetimeFigureOut">
              <a:rPr lang="es-ES_tradnl" smtClean="0"/>
              <a:t>25/06/2020</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437B73A9-50B9-4A59-8780-AFAF549B5294}" type="slidenum">
              <a:rPr lang="es-ES_tradnl" smtClean="0"/>
              <a:t>‹Nº›</a:t>
            </a:fld>
            <a:endParaRPr lang="es-ES_tradnl"/>
          </a:p>
        </p:txBody>
      </p:sp>
    </p:spTree>
    <p:extLst>
      <p:ext uri="{BB962C8B-B14F-4D97-AF65-F5344CB8AC3E}">
        <p14:creationId xmlns:p14="http://schemas.microsoft.com/office/powerpoint/2010/main" val="96264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n 9" descr="Imagen que contiene sobres, estacionaria, pizza, alimentos&#10;&#10;Descripción generada automáticamente">
            <a:extLst>
              <a:ext uri="{FF2B5EF4-FFF2-40B4-BE49-F238E27FC236}">
                <a16:creationId xmlns:a16="http://schemas.microsoft.com/office/drawing/2014/main" id="{D2AF2930-9AC9-4D5A-ADA0-02DA597307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título 1">
            <a:extLst>
              <a:ext uri="{FF2B5EF4-FFF2-40B4-BE49-F238E27FC236}">
                <a16:creationId xmlns:a16="http://schemas.microsoft.com/office/drawing/2014/main" id="{A40C7CC4-7813-49ED-B019-3FD2DCF82A03}"/>
              </a:ext>
            </a:extLst>
          </p:cNvPr>
          <p:cNvSpPr>
            <a:spLocks noGrp="1"/>
          </p:cNvSpPr>
          <p:nvPr>
            <p:ph type="title"/>
          </p:nvPr>
        </p:nvSpPr>
        <p:spPr>
          <a:xfrm>
            <a:off x="838200" y="77709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0CBE67A5-9E70-4242-9001-3B27146EFB14}"/>
              </a:ext>
            </a:extLst>
          </p:cNvPr>
          <p:cNvSpPr>
            <a:spLocks noGrp="1"/>
          </p:cNvSpPr>
          <p:nvPr>
            <p:ph type="body" idx="1"/>
          </p:nvPr>
        </p:nvSpPr>
        <p:spPr>
          <a:xfrm>
            <a:off x="838200" y="2368627"/>
            <a:ext cx="10515600" cy="380833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ES_tradnl" dirty="0"/>
          </a:p>
        </p:txBody>
      </p:sp>
      <p:sp>
        <p:nvSpPr>
          <p:cNvPr id="4" name="Marcador de fecha 3">
            <a:extLst>
              <a:ext uri="{FF2B5EF4-FFF2-40B4-BE49-F238E27FC236}">
                <a16:creationId xmlns:a16="http://schemas.microsoft.com/office/drawing/2014/main" id="{F1A8A54F-6525-4AD7-AF39-34ED94693D0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1D0D7B-359D-458D-A5E9-923EEF9A822B}"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B3CBFCE8-AA8D-440A-A743-160F941D665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F9770EE8-7B0E-4285-8796-6C83B15CA0D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574950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708"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descr="Imagen que contiene tabla, viejo, pizza, foto&#10;&#10;Descripción generada automáticamente">
            <a:extLst>
              <a:ext uri="{FF2B5EF4-FFF2-40B4-BE49-F238E27FC236}">
                <a16:creationId xmlns:a16="http://schemas.microsoft.com/office/drawing/2014/main" id="{7F7745BC-F1B1-489F-9BDC-5DB8BAC06AF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1079893"/>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2478795"/>
            <a:ext cx="10515600" cy="369816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D0D7B-359D-458D-A5E9-923EEF9A822B}" type="datetimeFigureOut">
              <a:rPr lang="es-ES_tradnl" smtClean="0"/>
              <a:t>25/06/2020</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B569F-8536-4008-B9BD-BEE2E7BB3466}" type="slidenum">
              <a:rPr lang="es-ES_tradnl" smtClean="0"/>
              <a:t>‹Nº›</a:t>
            </a:fld>
            <a:endParaRPr lang="es-ES_tradnl"/>
          </a:p>
        </p:txBody>
      </p:sp>
    </p:spTree>
    <p:extLst>
      <p:ext uri="{BB962C8B-B14F-4D97-AF65-F5344CB8AC3E}">
        <p14:creationId xmlns:p14="http://schemas.microsoft.com/office/powerpoint/2010/main" val="2448982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foto, pizza, blanco, grande&#10;&#10;Descripción generada automáticamente">
            <a:extLst>
              <a:ext uri="{FF2B5EF4-FFF2-40B4-BE49-F238E27FC236}">
                <a16:creationId xmlns:a16="http://schemas.microsoft.com/office/drawing/2014/main" id="{F4402060-B964-4815-94C6-1022C4FC07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2675325" y="-2709192"/>
            <a:ext cx="6910579" cy="12283807"/>
          </a:xfrm>
          <a:prstGeom prst="rect">
            <a:avLst/>
          </a:prstGeom>
        </p:spPr>
      </p:pic>
      <p:sp>
        <p:nvSpPr>
          <p:cNvPr id="2" name="Marcador de título 1">
            <a:extLst>
              <a:ext uri="{FF2B5EF4-FFF2-40B4-BE49-F238E27FC236}">
                <a16:creationId xmlns:a16="http://schemas.microsoft.com/office/drawing/2014/main" id="{324D3944-3A67-402D-8929-0EA113DC4B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43C00935-3BF3-4610-9119-BBC8C990C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A54AD1C-72A4-439C-8241-E9C4631F8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11727-D4B2-4D30-8BB3-4510320EAA73}" type="datetimeFigureOut">
              <a:rPr lang="es-ES_tradnl" smtClean="0"/>
              <a:t>25/06/2020</a:t>
            </a:fld>
            <a:endParaRPr lang="es-ES_tradnl"/>
          </a:p>
        </p:txBody>
      </p:sp>
      <p:sp>
        <p:nvSpPr>
          <p:cNvPr id="5" name="Marcador de pie de página 4">
            <a:extLst>
              <a:ext uri="{FF2B5EF4-FFF2-40B4-BE49-F238E27FC236}">
                <a16:creationId xmlns:a16="http://schemas.microsoft.com/office/drawing/2014/main" id="{7688CFB2-EC29-430E-A687-703AB6854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5A03A330-E269-4260-BE99-335CAB185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70C0D-CBE3-4093-8F1E-EA6304CD3F0A}" type="slidenum">
              <a:rPr lang="es-ES_tradnl" smtClean="0"/>
              <a:t>‹Nº›</a:t>
            </a:fld>
            <a:endParaRPr lang="es-ES_tradnl"/>
          </a:p>
        </p:txBody>
      </p:sp>
      <p:pic>
        <p:nvPicPr>
          <p:cNvPr id="13" name="Imagen 12" descr="Imagen que contiene persona, mujer, sostener, hombre&#10;&#10;Descripción generada automáticamente">
            <a:extLst>
              <a:ext uri="{FF2B5EF4-FFF2-40B4-BE49-F238E27FC236}">
                <a16:creationId xmlns:a16="http://schemas.microsoft.com/office/drawing/2014/main" id="{E0E2A639-DD8C-4B4F-9E1E-D53B72C011A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17704"/>
            <a:ext cx="5238076" cy="6858000"/>
          </a:xfrm>
          <a:prstGeom prst="rect">
            <a:avLst/>
          </a:prstGeom>
        </p:spPr>
      </p:pic>
    </p:spTree>
    <p:extLst>
      <p:ext uri="{BB962C8B-B14F-4D97-AF65-F5344CB8AC3E}">
        <p14:creationId xmlns:p14="http://schemas.microsoft.com/office/powerpoint/2010/main" val="1548156139"/>
      </p:ext>
    </p:extLst>
  </p:cSld>
  <p:clrMap bg1="lt1" tx1="dk1" bg2="lt2" tx2="dk2" accent1="accent1" accent2="accent2" accent3="accent3" accent4="accent4" accent5="accent5" accent6="accent6" hlink="hlink" folHlink="folHlink"/>
  <p:sldLayoutIdLst>
    <p:sldLayoutId id="2147483703" r:id="rId1"/>
    <p:sldLayoutId id="2147483697" r:id="rId2"/>
    <p:sldLayoutId id="214748370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jesusfilm.org/watch/reflections-of-hope.html/reflections-of-hope-jesus-our-loving-pursuer/spanish-latin-american.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AA5D90-78CE-4EEC-82D8-D46605450506}"/>
              </a:ext>
            </a:extLst>
          </p:cNvPr>
          <p:cNvPicPr>
            <a:picLocks noChangeAspect="1"/>
          </p:cNvPicPr>
          <p:nvPr/>
        </p:nvPicPr>
        <p:blipFill rotWithShape="1">
          <a:blip r:embed="rId3">
            <a:extLst>
              <a:ext uri="{28A0092B-C50C-407E-A947-70E740481C1C}">
                <a14:useLocalDpi xmlns:a14="http://schemas.microsoft.com/office/drawing/2010/main" val="0"/>
              </a:ext>
            </a:extLst>
          </a:blip>
          <a:srcRect r="2175" b="17220"/>
          <a:stretch/>
        </p:blipFill>
        <p:spPr>
          <a:xfrm>
            <a:off x="5804139" y="859185"/>
            <a:ext cx="5393514" cy="3847727"/>
          </a:xfrm>
          <a:prstGeom prst="rect">
            <a:avLst/>
          </a:prstGeom>
        </p:spPr>
      </p:pic>
    </p:spTree>
    <p:extLst>
      <p:ext uri="{BB962C8B-B14F-4D97-AF65-F5344CB8AC3E}">
        <p14:creationId xmlns:p14="http://schemas.microsoft.com/office/powerpoint/2010/main" val="118601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DIOS TE AMA. Romanos 8:38-39</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¿Qué nos separará del amor de Jesús?</a:t>
            </a:r>
          </a:p>
          <a:p>
            <a:pPr algn="just"/>
            <a:r>
              <a:rPr lang="es-MX" sz="2400" dirty="0">
                <a:latin typeface="Bahnschrift Light" panose="020B0502040204020203" pitchFamily="34" charset="0"/>
              </a:rPr>
              <a:t>¿Dónde debo estar para tener esa seguridad, que nada me apartará de su amor?</a:t>
            </a:r>
          </a:p>
          <a:p>
            <a:pPr marL="0" indent="0" algn="just">
              <a:buNone/>
            </a:pPr>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p:txBody>
      </p:sp>
    </p:spTree>
    <p:extLst>
      <p:ext uri="{BB962C8B-B14F-4D97-AF65-F5344CB8AC3E}">
        <p14:creationId xmlns:p14="http://schemas.microsoft.com/office/powerpoint/2010/main" val="14303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Decir :</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851171"/>
            <a:ext cx="10515600" cy="3808336"/>
          </a:xfrm>
        </p:spPr>
        <p:txBody>
          <a:bodyPr>
            <a:normAutofit/>
          </a:bodyPr>
          <a:lstStyle/>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Tú también puedes elegir creer que Jesús te creó, te ve, te conoce y te ama. ¿Le dirías hoy que le crees?</a:t>
            </a:r>
          </a:p>
        </p:txBody>
      </p:sp>
    </p:spTree>
    <p:extLst>
      <p:ext uri="{BB962C8B-B14F-4D97-AF65-F5344CB8AC3E}">
        <p14:creationId xmlns:p14="http://schemas.microsoft.com/office/powerpoint/2010/main" val="110184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Profundizando:</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Si ya escogiste creer estas verdades acerca de Jesús, o si aún estás luchando con la duda, toma un tiempo para hablar con Dios acerca de ellas. </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Si Dios te muestra algo acerca de tus dudas, por favor considera compartirlo con el grupo en la siguiente reunión.</a:t>
            </a:r>
          </a:p>
        </p:txBody>
      </p:sp>
    </p:spTree>
    <p:extLst>
      <p:ext uri="{BB962C8B-B14F-4D97-AF65-F5344CB8AC3E}">
        <p14:creationId xmlns:p14="http://schemas.microsoft.com/office/powerpoint/2010/main" val="406345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7409D-F61E-45B9-BC46-D6C42936C965}"/>
              </a:ext>
            </a:extLst>
          </p:cNvPr>
          <p:cNvSpPr>
            <a:spLocks noGrp="1"/>
          </p:cNvSpPr>
          <p:nvPr>
            <p:ph type="title"/>
          </p:nvPr>
        </p:nvSpPr>
        <p:spPr/>
        <p:txBody>
          <a:bodyPr/>
          <a:lstStyle/>
          <a:p>
            <a:r>
              <a:rPr lang="es-MX" dirty="0"/>
              <a:t>Próxima reunión :</a:t>
            </a:r>
            <a:endParaRPr lang="es-ES_tradnl" dirty="0"/>
          </a:p>
        </p:txBody>
      </p:sp>
    </p:spTree>
    <p:extLst>
      <p:ext uri="{BB962C8B-B14F-4D97-AF65-F5344CB8AC3E}">
        <p14:creationId xmlns:p14="http://schemas.microsoft.com/office/powerpoint/2010/main" val="1439605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interior, hombre, sostener&#10;&#10;Descripción generada automáticamente">
            <a:extLst>
              <a:ext uri="{FF2B5EF4-FFF2-40B4-BE49-F238E27FC236}">
                <a16:creationId xmlns:a16="http://schemas.microsoft.com/office/drawing/2014/main" id="{18B90117-8800-41FC-93E5-32AF2019AC55}"/>
              </a:ext>
            </a:extLst>
          </p:cNvPr>
          <p:cNvPicPr>
            <a:picLocks noChangeAspect="1"/>
          </p:cNvPicPr>
          <p:nvPr/>
        </p:nvPicPr>
        <p:blipFill rotWithShape="1">
          <a:blip r:embed="rId3">
            <a:extLst>
              <a:ext uri="{28A0092B-C50C-407E-A947-70E740481C1C}">
                <a14:useLocalDpi xmlns:a14="http://schemas.microsoft.com/office/drawing/2010/main" val="0"/>
              </a:ext>
            </a:extLst>
          </a:blip>
          <a:srcRect l="46435" t="2941" r="1948" b="26544"/>
          <a:stretch/>
        </p:blipFill>
        <p:spPr>
          <a:xfrm>
            <a:off x="3951884" y="1376680"/>
            <a:ext cx="4288231" cy="3295255"/>
          </a:xfrm>
          <a:prstGeom prst="rect">
            <a:avLst/>
          </a:prstGeom>
        </p:spPr>
      </p:pic>
      <p:sp>
        <p:nvSpPr>
          <p:cNvPr id="2" name="Título 1">
            <a:extLst>
              <a:ext uri="{FF2B5EF4-FFF2-40B4-BE49-F238E27FC236}">
                <a16:creationId xmlns:a16="http://schemas.microsoft.com/office/drawing/2014/main" id="{6A24E15D-9D1E-439B-88E3-132C5777C02D}"/>
              </a:ext>
            </a:extLst>
          </p:cNvPr>
          <p:cNvSpPr>
            <a:spLocks noGrp="1"/>
          </p:cNvSpPr>
          <p:nvPr>
            <p:ph type="ctrTitle"/>
          </p:nvPr>
        </p:nvSpPr>
        <p:spPr>
          <a:xfrm>
            <a:off x="1880296" y="3166683"/>
            <a:ext cx="9144000" cy="2387600"/>
          </a:xfrm>
        </p:spPr>
        <p:txBody>
          <a:bodyPr>
            <a:normAutofit/>
          </a:bodyPr>
          <a:lstStyle/>
          <a:p>
            <a:r>
              <a:rPr lang="es-ES_tradnl" sz="3600" b="1" dirty="0">
                <a:solidFill>
                  <a:srgbClr val="5C4511"/>
                </a:solidFill>
                <a:latin typeface="Papyrus" panose="03070502060502030205" pitchFamily="66" charset="0"/>
              </a:rPr>
              <a:t>Jesús, nuestro amoroso salvador</a:t>
            </a:r>
          </a:p>
        </p:txBody>
      </p:sp>
      <p:sp>
        <p:nvSpPr>
          <p:cNvPr id="3" name="Subtítulo 2">
            <a:extLst>
              <a:ext uri="{FF2B5EF4-FFF2-40B4-BE49-F238E27FC236}">
                <a16:creationId xmlns:a16="http://schemas.microsoft.com/office/drawing/2014/main" id="{7DDF4130-8F09-4CC6-BCB8-307AF2543DF5}"/>
              </a:ext>
            </a:extLst>
          </p:cNvPr>
          <p:cNvSpPr>
            <a:spLocks noGrp="1"/>
          </p:cNvSpPr>
          <p:nvPr>
            <p:ph type="subTitle" idx="1"/>
          </p:nvPr>
        </p:nvSpPr>
        <p:spPr>
          <a:xfrm>
            <a:off x="1980657" y="5487641"/>
            <a:ext cx="9144000" cy="1655762"/>
          </a:xfrm>
        </p:spPr>
        <p:txBody>
          <a:bodyPr>
            <a:normAutofit/>
          </a:bodyPr>
          <a:lstStyle/>
          <a:p>
            <a:r>
              <a:rPr lang="es-MX" sz="2800" i="1" dirty="0" err="1">
                <a:solidFill>
                  <a:srgbClr val="5C4511"/>
                </a:solidFill>
                <a:latin typeface="Bahnschrift Light" panose="020B0502040204020203" pitchFamily="34" charset="0"/>
              </a:rPr>
              <a:t>Rivka</a:t>
            </a:r>
            <a:r>
              <a:rPr lang="es-MX" sz="2800" i="1" dirty="0">
                <a:solidFill>
                  <a:srgbClr val="5C4511"/>
                </a:solidFill>
                <a:latin typeface="Bahnschrift Light" panose="020B0502040204020203" pitchFamily="34" charset="0"/>
              </a:rPr>
              <a:t>: ¿Será que Él me ve?</a:t>
            </a:r>
            <a:endParaRPr lang="es-ES_tradnl" sz="2800" i="1" dirty="0">
              <a:solidFill>
                <a:srgbClr val="5C4511"/>
              </a:solidFill>
              <a:latin typeface="Bahnschrift Light" panose="020B0502040204020203" pitchFamily="34" charset="0"/>
            </a:endParaRPr>
          </a:p>
        </p:txBody>
      </p:sp>
      <p:pic>
        <p:nvPicPr>
          <p:cNvPr id="1026" name="Picture 2" descr="Etiqueta de doodle horizontal - Descargar PNG/SVG transparente">
            <a:extLst>
              <a:ext uri="{FF2B5EF4-FFF2-40B4-BE49-F238E27FC236}">
                <a16:creationId xmlns:a16="http://schemas.microsoft.com/office/drawing/2014/main" id="{7A0CF8FB-AFF8-4DB7-980B-B42BD851CE9E}"/>
              </a:ext>
            </a:extLst>
          </p:cNvPr>
          <p:cNvPicPr>
            <a:picLocks noChangeAspect="1" noChangeArrowheads="1"/>
          </p:cNvPicPr>
          <p:nvPr/>
        </p:nvPicPr>
        <p:blipFill>
          <a:blip r:embed="rId4">
            <a:duotone>
              <a:prstClr val="black"/>
              <a:srgbClr val="5C4511">
                <a:tint val="45000"/>
                <a:satMod val="400000"/>
              </a:srgbClr>
            </a:duotone>
            <a:extLst>
              <a:ext uri="{28A0092B-C50C-407E-A947-70E740481C1C}">
                <a14:useLocalDpi xmlns:a14="http://schemas.microsoft.com/office/drawing/2010/main" val="0"/>
              </a:ext>
            </a:extLst>
          </a:blip>
          <a:srcRect/>
          <a:stretch>
            <a:fillRect/>
          </a:stretch>
        </p:blipFill>
        <p:spPr bwMode="auto">
          <a:xfrm>
            <a:off x="553741" y="-725448"/>
            <a:ext cx="3398143" cy="339814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2713B05-6022-42B8-A6F2-F68EAC076423}"/>
              </a:ext>
            </a:extLst>
          </p:cNvPr>
          <p:cNvSpPr txBox="1"/>
          <p:nvPr/>
        </p:nvSpPr>
        <p:spPr>
          <a:xfrm>
            <a:off x="742622" y="607239"/>
            <a:ext cx="3020379" cy="769441"/>
          </a:xfrm>
          <a:prstGeom prst="rect">
            <a:avLst/>
          </a:prstGeom>
          <a:noFill/>
        </p:spPr>
        <p:txBody>
          <a:bodyPr wrap="none" rtlCol="0">
            <a:spAutoFit/>
          </a:bodyPr>
          <a:lstStyle/>
          <a:p>
            <a:r>
              <a:rPr lang="es-MX" sz="4400" dirty="0">
                <a:solidFill>
                  <a:srgbClr val="5C4511"/>
                </a:solidFill>
                <a:latin typeface="Papyrus" panose="03070502060502030205" pitchFamily="66" charset="0"/>
              </a:rPr>
              <a:t>Sesión uno</a:t>
            </a:r>
            <a:endParaRPr lang="es-ES_tradnl" sz="4400" dirty="0">
              <a:solidFill>
                <a:srgbClr val="5C4511"/>
              </a:solidFill>
              <a:latin typeface="Papyrus" panose="03070502060502030205" pitchFamily="66" charset="0"/>
            </a:endParaRPr>
          </a:p>
        </p:txBody>
      </p:sp>
    </p:spTree>
    <p:extLst>
      <p:ext uri="{BB962C8B-B14F-4D97-AF65-F5344CB8AC3E}">
        <p14:creationId xmlns:p14="http://schemas.microsoft.com/office/powerpoint/2010/main" val="921048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Conociéndonos...</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algn="just"/>
            <a:r>
              <a:rPr lang="es-MX" sz="2400" dirty="0">
                <a:latin typeface="Bahnschrift Light" panose="020B0502040204020203" pitchFamily="34" charset="0"/>
              </a:rPr>
              <a:t>¿ Cómo ha sido tu caminar por la vida? ¿Cuál es tu historia?</a:t>
            </a:r>
          </a:p>
          <a:p>
            <a:pPr algn="just"/>
            <a:endParaRPr lang="es-MX" sz="2400" dirty="0">
              <a:latin typeface="Bahnschrift Light" panose="020B0502040204020203" pitchFamily="34" charset="0"/>
            </a:endParaRPr>
          </a:p>
          <a:p>
            <a:pPr algn="just"/>
            <a:r>
              <a:rPr lang="es-MX" sz="2400" dirty="0">
                <a:latin typeface="Bahnschrift Light" panose="020B0502040204020203" pitchFamily="34" charset="0"/>
              </a:rPr>
              <a:t>¿Dónde te encuentras en tu viaje de fe? ¿Estás como </a:t>
            </a:r>
            <a:r>
              <a:rPr lang="es-MX" sz="2400" dirty="0" err="1">
                <a:latin typeface="Bahnschrift Light" panose="020B0502040204020203" pitchFamily="34" charset="0"/>
              </a:rPr>
              <a:t>Rivka</a:t>
            </a:r>
            <a:r>
              <a:rPr lang="es-MX" sz="2400" dirty="0">
                <a:latin typeface="Bahnschrift Light" panose="020B0502040204020203" pitchFamily="34" charset="0"/>
              </a:rPr>
              <a:t>, preguntándote si Dios te ve? ¿Actúas como María Magdalena, conociendo y caminando muy cerca de Jesús? </a:t>
            </a:r>
            <a:endParaRPr lang="es-ES_tradnl" sz="2400" dirty="0">
              <a:latin typeface="Bahnschrift Light" panose="020B0502040204020203" pitchFamily="34" charset="0"/>
            </a:endParaRPr>
          </a:p>
        </p:txBody>
      </p:sp>
    </p:spTree>
    <p:extLst>
      <p:ext uri="{BB962C8B-B14F-4D97-AF65-F5344CB8AC3E}">
        <p14:creationId xmlns:p14="http://schemas.microsoft.com/office/powerpoint/2010/main" val="57742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Ver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Vamos a recordar el segmento de la historia del día de hoy, mientras lo ves piensa en estas preguntas :</a:t>
            </a:r>
          </a:p>
          <a:p>
            <a:pPr marL="0" indent="0" algn="just">
              <a:buNone/>
            </a:pPr>
            <a:endParaRPr lang="es-MX" sz="2400" dirty="0">
              <a:latin typeface="Bahnschrift Light" panose="020B0502040204020203" pitchFamily="34" charset="0"/>
            </a:endParaRPr>
          </a:p>
          <a:p>
            <a:pPr algn="just"/>
            <a:r>
              <a:rPr lang="es-MX" sz="2400" i="1" dirty="0">
                <a:latin typeface="Bahnschrift Light" panose="020B0502040204020203" pitchFamily="34" charset="0"/>
              </a:rPr>
              <a:t>¿Qué te llamó más la atención? y ¿Por qué?</a:t>
            </a:r>
          </a:p>
          <a:p>
            <a:pPr marL="0" indent="0" algn="just">
              <a:buNone/>
            </a:pPr>
            <a:endParaRPr lang="es-MX" sz="2400" dirty="0">
              <a:latin typeface="Bahnschrift Light" panose="020B0502040204020203" pitchFamily="34" charset="0"/>
            </a:endParaRPr>
          </a:p>
        </p:txBody>
      </p:sp>
      <p:pic>
        <p:nvPicPr>
          <p:cNvPr id="5" name="Imagen 4" descr="Imagen que contiene dibujo&#10;&#10;Descripción generada automáticamente">
            <a:hlinkClick r:id="rId3"/>
            <a:extLst>
              <a:ext uri="{FF2B5EF4-FFF2-40B4-BE49-F238E27FC236}">
                <a16:creationId xmlns:a16="http://schemas.microsoft.com/office/drawing/2014/main" id="{56108B5E-81B0-4AFC-A322-61433198BD11}"/>
              </a:ext>
            </a:extLst>
          </p:cNvPr>
          <p:cNvPicPr>
            <a:picLocks noChangeAspect="1"/>
          </p:cNvPicPr>
          <p:nvPr/>
        </p:nvPicPr>
        <p:blipFill>
          <a:blip r:embed="rId4">
            <a:duotone>
              <a:prstClr val="black"/>
              <a:srgbClr val="5C4511">
                <a:tint val="45000"/>
                <a:satMod val="400000"/>
              </a:srgbClr>
            </a:duotone>
            <a:extLst>
              <a:ext uri="{28A0092B-C50C-407E-A947-70E740481C1C}">
                <a14:useLocalDpi xmlns:a14="http://schemas.microsoft.com/office/drawing/2010/main" val="0"/>
              </a:ext>
            </a:extLst>
          </a:blip>
          <a:stretch>
            <a:fillRect/>
          </a:stretch>
        </p:blipFill>
        <p:spPr>
          <a:xfrm>
            <a:off x="5454394" y="4652413"/>
            <a:ext cx="1283211" cy="941834"/>
          </a:xfrm>
          <a:prstGeom prst="rect">
            <a:avLst/>
          </a:prstGeom>
        </p:spPr>
      </p:pic>
    </p:spTree>
    <p:extLst>
      <p:ext uri="{BB962C8B-B14F-4D97-AF65-F5344CB8AC3E}">
        <p14:creationId xmlns:p14="http://schemas.microsoft.com/office/powerpoint/2010/main" val="60355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Saber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a:xfrm>
            <a:off x="838200" y="2851171"/>
            <a:ext cx="10515600" cy="3808336"/>
          </a:xfrm>
        </p:spPr>
        <p:txBody>
          <a:bodyPr>
            <a:normAutofit/>
          </a:bodyPr>
          <a:lstStyle/>
          <a:p>
            <a:pPr marL="0" indent="0" algn="just">
              <a:buNone/>
            </a:pPr>
            <a:r>
              <a:rPr lang="es-MX" sz="2400" dirty="0">
                <a:latin typeface="Bahnschrift Light" panose="020B0502040204020203" pitchFamily="34" charset="0"/>
              </a:rPr>
              <a:t>Tu historia tiene un comienzo, un intermedio y eventualmente, un final. Entretejida en cada una de nuestras historias está la prueba visible de un Amoroso Salvador. Aquél que te creó con un propósito y le dió vida y significado a tu historia. </a:t>
            </a:r>
          </a:p>
        </p:txBody>
      </p:sp>
    </p:spTree>
    <p:extLst>
      <p:ext uri="{BB962C8B-B14F-4D97-AF65-F5344CB8AC3E}">
        <p14:creationId xmlns:p14="http://schemas.microsoft.com/office/powerpoint/2010/main" val="2032155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Sabías que</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El Dr. Larry </a:t>
            </a:r>
            <a:r>
              <a:rPr lang="es-MX" sz="2400" dirty="0" err="1">
                <a:latin typeface="Bahnschrift Light" panose="020B0502040204020203" pitchFamily="34" charset="0"/>
              </a:rPr>
              <a:t>Crabb</a:t>
            </a:r>
            <a:r>
              <a:rPr lang="es-MX" sz="2400" dirty="0">
                <a:latin typeface="Bahnschrift Light" panose="020B0502040204020203" pitchFamily="34" charset="0"/>
              </a:rPr>
              <a:t>, autor, orador y psicólogo cristiano ha dicho que... “El mayor miedo de una mujer es la invisibilidad.”  </a:t>
            </a:r>
          </a:p>
          <a:p>
            <a:pPr marL="0" indent="0" algn="just">
              <a:buNone/>
            </a:pPr>
            <a:r>
              <a:rPr lang="es-MX" sz="2400" dirty="0">
                <a:latin typeface="Bahnschrift Light" panose="020B0502040204020203" pitchFamily="34" charset="0"/>
              </a:rPr>
              <a:t>¿Estás de acuerdo con esto? ¿Por qué sí? o ¿Por qué no?</a:t>
            </a:r>
          </a:p>
          <a:p>
            <a:pPr marL="0" indent="0" algn="just">
              <a:buNone/>
            </a:pPr>
            <a:endParaRPr lang="es-MX" sz="2400" dirty="0">
              <a:latin typeface="Bahnschrift Light" panose="020B0502040204020203" pitchFamily="34" charset="0"/>
            </a:endParaRPr>
          </a:p>
          <a:p>
            <a:pPr marL="0" indent="0" algn="just">
              <a:buNone/>
            </a:pPr>
            <a:r>
              <a:rPr lang="es-MX" sz="2400" dirty="0">
                <a:latin typeface="Bahnschrift Light" panose="020B0502040204020203" pitchFamily="34" charset="0"/>
              </a:rPr>
              <a:t>Uno de los nombres de Dios en la Biblia es </a:t>
            </a:r>
            <a:r>
              <a:rPr lang="es-MX" sz="2400" i="1" dirty="0">
                <a:latin typeface="Bahnschrift Light" panose="020B0502040204020203" pitchFamily="34" charset="0"/>
              </a:rPr>
              <a:t>El </a:t>
            </a:r>
            <a:r>
              <a:rPr lang="es-MX" sz="2400" i="1" dirty="0" err="1">
                <a:latin typeface="Bahnschrift Light" panose="020B0502040204020203" pitchFamily="34" charset="0"/>
              </a:rPr>
              <a:t>Roi</a:t>
            </a:r>
            <a:r>
              <a:rPr lang="es-MX" sz="2400" dirty="0">
                <a:latin typeface="Bahnschrift Light" panose="020B0502040204020203" pitchFamily="34" charset="0"/>
              </a:rPr>
              <a:t>, que significa “El Dios que ve.”</a:t>
            </a:r>
          </a:p>
        </p:txBody>
      </p:sp>
      <p:pic>
        <p:nvPicPr>
          <p:cNvPr id="4" name="Picture 2" descr="Etiqueta de doodle horizontal - Descargar PNG/SVG transparente">
            <a:extLst>
              <a:ext uri="{FF2B5EF4-FFF2-40B4-BE49-F238E27FC236}">
                <a16:creationId xmlns:a16="http://schemas.microsoft.com/office/drawing/2014/main" id="{72CFCEB8-0FDD-4379-BF55-43432A35616D}"/>
              </a:ext>
            </a:extLst>
          </p:cNvPr>
          <p:cNvPicPr>
            <a:picLocks noChangeAspect="1" noChangeArrowheads="1"/>
          </p:cNvPicPr>
          <p:nvPr/>
        </p:nvPicPr>
        <p:blipFill>
          <a:blip r:embed="rId3">
            <a:duotone>
              <a:prstClr val="black"/>
              <a:srgbClr val="5C4511">
                <a:tint val="45000"/>
                <a:satMod val="400000"/>
              </a:srgbClr>
            </a:duotone>
            <a:extLst>
              <a:ext uri="{28A0092B-C50C-407E-A947-70E740481C1C}">
                <a14:useLocalDpi xmlns:a14="http://schemas.microsoft.com/office/drawing/2010/main" val="0"/>
              </a:ext>
            </a:extLst>
          </a:blip>
          <a:srcRect/>
          <a:stretch>
            <a:fillRect/>
          </a:stretch>
        </p:blipFill>
        <p:spPr bwMode="auto">
          <a:xfrm>
            <a:off x="642232" y="-259192"/>
            <a:ext cx="3398143" cy="339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8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DIOS TE VE. Salmo 139:13-18</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¿Qué provoca en tu corazón al escuchar estas palabras? </a:t>
            </a:r>
          </a:p>
          <a:p>
            <a:pPr algn="just"/>
            <a:r>
              <a:rPr lang="es-MX" sz="2400" dirty="0">
                <a:latin typeface="Bahnschrift Light" panose="020B0502040204020203" pitchFamily="34" charset="0"/>
              </a:rPr>
              <a:t>¿Te es difícil aceptar que Dios te hizo de la manera que eres? ¿Por qué sí? ¿Por qué no?</a:t>
            </a:r>
          </a:p>
        </p:txBody>
      </p:sp>
    </p:spTree>
    <p:extLst>
      <p:ext uri="{BB962C8B-B14F-4D97-AF65-F5344CB8AC3E}">
        <p14:creationId xmlns:p14="http://schemas.microsoft.com/office/powerpoint/2010/main" val="8315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Colosenses 1:15-16</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¿Quién te creó? ¿Con qué propósito?</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¿Qué importancia tiene esto para ti?</a:t>
            </a:r>
          </a:p>
        </p:txBody>
      </p:sp>
    </p:spTree>
    <p:extLst>
      <p:ext uri="{BB962C8B-B14F-4D97-AF65-F5344CB8AC3E}">
        <p14:creationId xmlns:p14="http://schemas.microsoft.com/office/powerpoint/2010/main" val="106333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5482766-9AF3-4755-AE11-A88A596E77AB}"/>
              </a:ext>
            </a:extLst>
          </p:cNvPr>
          <p:cNvSpPr>
            <a:spLocks noGrp="1"/>
          </p:cNvSpPr>
          <p:nvPr>
            <p:ph type="title"/>
          </p:nvPr>
        </p:nvSpPr>
        <p:spPr/>
        <p:txBody>
          <a:bodyPr>
            <a:normAutofit/>
          </a:bodyPr>
          <a:lstStyle/>
          <a:p>
            <a:r>
              <a:rPr lang="es-ES_tradnl" sz="4000" b="1" dirty="0">
                <a:solidFill>
                  <a:srgbClr val="5C4511"/>
                </a:solidFill>
                <a:latin typeface="Papyrus" panose="03070502060502030205" pitchFamily="66" charset="0"/>
              </a:rPr>
              <a:t>Vivir</a:t>
            </a:r>
          </a:p>
        </p:txBody>
      </p:sp>
      <p:sp>
        <p:nvSpPr>
          <p:cNvPr id="7" name="Marcador de contenido 6">
            <a:extLst>
              <a:ext uri="{FF2B5EF4-FFF2-40B4-BE49-F238E27FC236}">
                <a16:creationId xmlns:a16="http://schemas.microsoft.com/office/drawing/2014/main" id="{DD191887-F050-4B15-A1D2-5F083950EEA6}"/>
              </a:ext>
            </a:extLst>
          </p:cNvPr>
          <p:cNvSpPr>
            <a:spLocks noGrp="1"/>
          </p:cNvSpPr>
          <p:nvPr>
            <p:ph idx="1"/>
          </p:nvPr>
        </p:nvSpPr>
        <p:spPr/>
        <p:txBody>
          <a:bodyPr>
            <a:normAutofit/>
          </a:bodyPr>
          <a:lstStyle/>
          <a:p>
            <a:pPr marL="0" indent="0" algn="just">
              <a:buNone/>
            </a:pPr>
            <a:r>
              <a:rPr lang="es-MX" sz="2400" dirty="0">
                <a:latin typeface="Bahnschrift Light" panose="020B0502040204020203" pitchFamily="34" charset="0"/>
              </a:rPr>
              <a:t>DIOS TE CONOCE. Salmo 139:1-6</a:t>
            </a:r>
          </a:p>
          <a:p>
            <a:pPr marL="0" indent="0" algn="just">
              <a:buNone/>
            </a:pPr>
            <a:endParaRPr lang="es-MX" sz="2400" dirty="0">
              <a:latin typeface="Bahnschrift Light" panose="020B0502040204020203" pitchFamily="34" charset="0"/>
            </a:endParaRPr>
          </a:p>
          <a:p>
            <a:pPr algn="just"/>
            <a:r>
              <a:rPr lang="es-MX" sz="2400" dirty="0">
                <a:latin typeface="Bahnschrift Light" panose="020B0502040204020203" pitchFamily="34" charset="0"/>
              </a:rPr>
              <a:t>¿Qué te dice este pasaje acerca de Dios?</a:t>
            </a:r>
          </a:p>
          <a:p>
            <a:pPr algn="just"/>
            <a:r>
              <a:rPr lang="es-MX" sz="2400" dirty="0">
                <a:latin typeface="Bahnschrift Light" panose="020B0502040204020203" pitchFamily="34" charset="0"/>
              </a:rPr>
              <a:t>¿Cambia esto tu forma de ver a Dios? Si es así, ¿cómo?</a:t>
            </a:r>
          </a:p>
          <a:p>
            <a:pPr algn="just"/>
            <a:r>
              <a:rPr lang="es-MX" sz="2400" dirty="0">
                <a:latin typeface="Bahnschrift Light" panose="020B0502040204020203" pitchFamily="34" charset="0"/>
              </a:rPr>
              <a:t>¿Qué te dice este pasaje acerca del cuidado de Dios por ti?</a:t>
            </a:r>
          </a:p>
          <a:p>
            <a:pPr algn="just"/>
            <a:endParaRPr lang="es-MX" sz="2400" dirty="0">
              <a:latin typeface="Bahnschrift Light" panose="020B0502040204020203" pitchFamily="34" charset="0"/>
            </a:endParaRPr>
          </a:p>
          <a:p>
            <a:pPr marL="809625" algn="just"/>
            <a:r>
              <a:rPr lang="es-MX" sz="2400" dirty="0">
                <a:latin typeface="Bahnschrift Light" panose="020B0502040204020203" pitchFamily="34" charset="0"/>
              </a:rPr>
              <a:t>¿Cómo te sientes al conocer estas verdades?</a:t>
            </a:r>
          </a:p>
          <a:p>
            <a:pPr algn="just"/>
            <a:endParaRPr lang="es-MX" sz="2400" dirty="0">
              <a:latin typeface="Bahnschrift Light" panose="020B0502040204020203" pitchFamily="34" charset="0"/>
            </a:endParaRPr>
          </a:p>
          <a:p>
            <a:pPr algn="just"/>
            <a:endParaRPr lang="es-MX" sz="2400" dirty="0">
              <a:latin typeface="Bahnschrift Light" panose="020B0502040204020203" pitchFamily="34" charset="0"/>
            </a:endParaRPr>
          </a:p>
        </p:txBody>
      </p:sp>
      <p:pic>
        <p:nvPicPr>
          <p:cNvPr id="3" name="Gráfico 2" descr="Corazón">
            <a:extLst>
              <a:ext uri="{FF2B5EF4-FFF2-40B4-BE49-F238E27FC236}">
                <a16:creationId xmlns:a16="http://schemas.microsoft.com/office/drawing/2014/main" id="{FE123A54-5C25-4577-8E6E-DEB493D0E9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7944" y="4916772"/>
            <a:ext cx="528403" cy="528403"/>
          </a:xfrm>
          <a:prstGeom prst="rect">
            <a:avLst/>
          </a:prstGeom>
        </p:spPr>
      </p:pic>
    </p:spTree>
    <p:extLst>
      <p:ext uri="{BB962C8B-B14F-4D97-AF65-F5344CB8AC3E}">
        <p14:creationId xmlns:p14="http://schemas.microsoft.com/office/powerpoint/2010/main" val="16773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1749</Words>
  <Application>Microsoft Office PowerPoint</Application>
  <PresentationFormat>Panorámica</PresentationFormat>
  <Paragraphs>112</Paragraphs>
  <Slides>13</Slides>
  <Notes>13</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13</vt:i4>
      </vt:variant>
    </vt:vector>
  </HeadingPairs>
  <TitlesOfParts>
    <vt:vector size="21" baseType="lpstr">
      <vt:lpstr>Arial</vt:lpstr>
      <vt:lpstr>Bahnschrift Light</vt:lpstr>
      <vt:lpstr>Calibri</vt:lpstr>
      <vt:lpstr>Calibri Light</vt:lpstr>
      <vt:lpstr>Papyrus</vt:lpstr>
      <vt:lpstr>Diseño personalizado</vt:lpstr>
      <vt:lpstr>Tema de Office</vt:lpstr>
      <vt:lpstr>1_Diseño personalizado</vt:lpstr>
      <vt:lpstr>Presentación de PowerPoint</vt:lpstr>
      <vt:lpstr>Jesús, nuestro amoroso salvador</vt:lpstr>
      <vt:lpstr>Conociéndonos...</vt:lpstr>
      <vt:lpstr>Ver</vt:lpstr>
      <vt:lpstr>Saber</vt:lpstr>
      <vt:lpstr>Sabías que</vt:lpstr>
      <vt:lpstr>Vivir</vt:lpstr>
      <vt:lpstr>Vivir</vt:lpstr>
      <vt:lpstr>Vivir</vt:lpstr>
      <vt:lpstr>Vivir</vt:lpstr>
      <vt:lpstr>Decir :</vt:lpstr>
      <vt:lpstr>Profundizando:</vt:lpstr>
      <vt:lpstr>Próxima reunión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Anabell Alvarado</dc:creator>
  <cp:lastModifiedBy>Anabell Alvarado</cp:lastModifiedBy>
  <cp:revision>31</cp:revision>
  <dcterms:created xsi:type="dcterms:W3CDTF">2020-05-15T06:40:48Z</dcterms:created>
  <dcterms:modified xsi:type="dcterms:W3CDTF">2020-06-25T20:18:08Z</dcterms:modified>
</cp:coreProperties>
</file>