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51" r:id="rId63"/>
    <p:sldId id="352" r:id="rId64"/>
    <p:sldId id="353" r:id="rId65"/>
    <p:sldId id="354" r:id="rId66"/>
    <p:sldId id="355" r:id="rId67"/>
    <p:sldId id="35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  <p:sldId id="330" r:id="rId82"/>
    <p:sldId id="331" r:id="rId83"/>
    <p:sldId id="349" r:id="rId84"/>
    <p:sldId id="350" r:id="rId85"/>
    <p:sldId id="332" r:id="rId86"/>
    <p:sldId id="333" r:id="rId87"/>
    <p:sldId id="334" r:id="rId88"/>
    <p:sldId id="335" r:id="rId89"/>
    <p:sldId id="336" r:id="rId90"/>
    <p:sldId id="337" r:id="rId91"/>
    <p:sldId id="338" r:id="rId92"/>
    <p:sldId id="339" r:id="rId93"/>
    <p:sldId id="340" r:id="rId94"/>
    <p:sldId id="341" r:id="rId95"/>
    <p:sldId id="342" r:id="rId96"/>
    <p:sldId id="343" r:id="rId97"/>
    <p:sldId id="344" r:id="rId98"/>
    <p:sldId id="345" r:id="rId99"/>
    <p:sldId id="346" r:id="rId100"/>
    <p:sldId id="347" r:id="rId101"/>
    <p:sldId id="348" r:id="rId102"/>
  </p:sldIdLst>
  <p:sldSz cx="18288000" cy="10287000"/>
  <p:notesSz cx="6858000" cy="9144000"/>
  <p:embeddedFontLst>
    <p:embeddedFont>
      <p:font typeface="Aileron Regular" panose="020B0604020202020204" charset="0"/>
      <p:regular r:id="rId103"/>
    </p:embeddedFont>
    <p:embeddedFont>
      <p:font typeface="Aileron Regular Bold" panose="020B0604020202020204" charset="0"/>
      <p:regular r:id="rId104"/>
      <p:bold r:id="rId105"/>
    </p:embeddedFont>
    <p:embeddedFont>
      <p:font typeface="Big Shoulders Display Bold" panose="020B0604020202020204" charset="0"/>
      <p:regular r:id="rId106"/>
      <p:bold r:id="rId107"/>
    </p:embeddedFont>
    <p:embeddedFont>
      <p:font typeface="Brittany" panose="020B0604020202020204" charset="0"/>
      <p:regular r:id="rId108"/>
    </p:embeddedFont>
    <p:embeddedFont>
      <p:font typeface="Calibri" panose="020F0502020204030204" pitchFamily="34" charset="0"/>
      <p:regular r:id="rId109"/>
      <p:bold r:id="rId110"/>
      <p:italic r:id="rId111"/>
      <p:boldItalic r:id="rId112"/>
    </p:embeddedFont>
    <p:embeddedFont>
      <p:font typeface="Lato" panose="020F0502020204030203" pitchFamily="34" charset="0"/>
      <p:regular r:id="rId113"/>
      <p:bold r:id="rId114"/>
      <p:italic r:id="rId115"/>
      <p:boldItalic r:id="rId116"/>
    </p:embeddedFont>
    <p:embeddedFont>
      <p:font typeface="Lato Bold" panose="020F0802020204030203" pitchFamily="34" charset="0"/>
      <p:regular r:id="rId117"/>
      <p:bold r:id="rId118"/>
      <p:italic r:id="rId119"/>
    </p:embeddedFont>
    <p:embeddedFont>
      <p:font typeface="Lato Italics" panose="020B0604020202020204" charset="0"/>
      <p:regular r:id="rId120"/>
      <p:bold r:id="rId121"/>
      <p:italic r:id="rId122"/>
    </p:embeddedFont>
    <p:embeddedFont>
      <p:font typeface="Montserrat Extra-Bold" panose="020B0604020202020204" charset="0"/>
      <p:regular r:id="rId123"/>
      <p:bold r:id="rId124"/>
    </p:embeddedFont>
    <p:embeddedFont>
      <p:font typeface="Montserrat Light" pitchFamily="2" charset="0"/>
      <p:regular r:id="rId125"/>
      <p:italic r:id="rId126"/>
    </p:embeddedFont>
    <p:embeddedFont>
      <p:font typeface="Montserrat Light Bold" panose="020B0604020202020204" charset="0"/>
      <p:regular r:id="rId127"/>
      <p:bold r:id="rId128"/>
    </p:embeddedFont>
    <p:embeddedFont>
      <p:font typeface="Now" panose="020B0604020202020204" charset="0"/>
      <p:regular r:id="rId129"/>
    </p:embeddedFont>
    <p:embeddedFont>
      <p:font typeface="Now Bold" panose="020B0604020202020204" charset="0"/>
      <p:regular r:id="rId130"/>
      <p:bold r:id="rId131"/>
    </p:embeddedFont>
    <p:embeddedFont>
      <p:font typeface="Open Sans Extra Bold" panose="020B0604020202020204" charset="0"/>
      <p:regular r:id="rId132"/>
      <p:bold r:id="rId133"/>
    </p:embeddedFont>
    <p:embeddedFont>
      <p:font typeface="Oswald" panose="00000500000000000000" pitchFamily="2" charset="0"/>
      <p:regular r:id="rId134"/>
      <p:bold r:id="rId135"/>
    </p:embeddedFont>
    <p:embeddedFont>
      <p:font typeface="Oswald Bold" panose="00000800000000000000" charset="0"/>
      <p:regular r:id="rId136"/>
      <p:bold r:id="rId137"/>
    </p:embeddedFont>
    <p:embeddedFont>
      <p:font typeface="Squada One" panose="020B0604020202020204" charset="0"/>
      <p:regular r:id="rId138"/>
    </p:embeddedFont>
    <p:embeddedFont>
      <p:font typeface="Tomorrow" panose="020B0604020202020204" charset="0"/>
      <p:regular r:id="rId1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041" autoAdjust="0"/>
    <p:restoredTop sz="94545" autoAdjust="0"/>
  </p:normalViewPr>
  <p:slideViewPr>
    <p:cSldViewPr>
      <p:cViewPr varScale="1">
        <p:scale>
          <a:sx n="50" d="100"/>
          <a:sy n="50" d="100"/>
        </p:scale>
        <p:origin x="1661" y="22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font" Target="fonts/font15.fntdata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font" Target="fonts/font36.fntdata"/><Relationship Id="rId107" Type="http://schemas.openxmlformats.org/officeDocument/2006/relationships/font" Target="fonts/font5.fntdata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font" Target="fonts/font21.fntdata"/><Relationship Id="rId128" Type="http://schemas.openxmlformats.org/officeDocument/2006/relationships/font" Target="fonts/font26.fntdata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font" Target="fonts/font11.fntdata"/><Relationship Id="rId118" Type="http://schemas.openxmlformats.org/officeDocument/2006/relationships/font" Target="fonts/font16.fntdata"/><Relationship Id="rId134" Type="http://schemas.openxmlformats.org/officeDocument/2006/relationships/font" Target="fonts/font32.fntdata"/><Relationship Id="rId139" Type="http://schemas.openxmlformats.org/officeDocument/2006/relationships/font" Target="fonts/font37.fntdata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font" Target="fonts/font1.fntdata"/><Relationship Id="rId108" Type="http://schemas.openxmlformats.org/officeDocument/2006/relationships/font" Target="fonts/font6.fntdata"/><Relationship Id="rId124" Type="http://schemas.openxmlformats.org/officeDocument/2006/relationships/font" Target="fonts/font22.fntdata"/><Relationship Id="rId129" Type="http://schemas.openxmlformats.org/officeDocument/2006/relationships/font" Target="fonts/font27.fntdata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font" Target="fonts/font12.fntdata"/><Relationship Id="rId119" Type="http://schemas.openxmlformats.org/officeDocument/2006/relationships/font" Target="fonts/font17.fntdata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font" Target="fonts/font28.fntdata"/><Relationship Id="rId135" Type="http://schemas.openxmlformats.org/officeDocument/2006/relationships/font" Target="fonts/font33.fntdata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font" Target="fonts/font7.fntdata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font" Target="fonts/font2.fntdata"/><Relationship Id="rId120" Type="http://schemas.openxmlformats.org/officeDocument/2006/relationships/font" Target="fonts/font18.fntdata"/><Relationship Id="rId125" Type="http://schemas.openxmlformats.org/officeDocument/2006/relationships/font" Target="fonts/font23.fntdata"/><Relationship Id="rId141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font" Target="fonts/font8.fntdata"/><Relationship Id="rId115" Type="http://schemas.openxmlformats.org/officeDocument/2006/relationships/font" Target="fonts/font13.fntdata"/><Relationship Id="rId131" Type="http://schemas.openxmlformats.org/officeDocument/2006/relationships/font" Target="fonts/font29.fntdata"/><Relationship Id="rId136" Type="http://schemas.openxmlformats.org/officeDocument/2006/relationships/font" Target="fonts/font34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font" Target="fonts/font3.fntdata"/><Relationship Id="rId126" Type="http://schemas.openxmlformats.org/officeDocument/2006/relationships/font" Target="fonts/font24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font" Target="fonts/font19.fntdata"/><Relationship Id="rId142" Type="http://schemas.openxmlformats.org/officeDocument/2006/relationships/theme" Target="theme/theme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font" Target="fonts/font14.fntdata"/><Relationship Id="rId137" Type="http://schemas.openxmlformats.org/officeDocument/2006/relationships/font" Target="fonts/font35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font" Target="fonts/font9.fntdata"/><Relationship Id="rId132" Type="http://schemas.openxmlformats.org/officeDocument/2006/relationships/font" Target="fonts/font30.fntdata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font" Target="fonts/font4.fntdata"/><Relationship Id="rId127" Type="http://schemas.openxmlformats.org/officeDocument/2006/relationships/font" Target="fonts/font25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font" Target="fonts/font20.fntdata"/><Relationship Id="rId14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font" Target="fonts/font10.fntdata"/><Relationship Id="rId133" Type="http://schemas.openxmlformats.org/officeDocument/2006/relationships/font" Target="fonts/font31.fntdata"/><Relationship Id="rId16" Type="http://schemas.openxmlformats.org/officeDocument/2006/relationships/slide" Target="slides/slide1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145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png"/><Relationship Id="rId4" Type="http://schemas.openxmlformats.org/officeDocument/2006/relationships/image" Target="../media/image119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14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9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5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57.png"/><Relationship Id="rId4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svg"/><Relationship Id="rId7" Type="http://schemas.openxmlformats.org/officeDocument/2006/relationships/image" Target="../media/image64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svg"/><Relationship Id="rId4" Type="http://schemas.openxmlformats.org/officeDocument/2006/relationships/image" Target="../media/image61.png"/><Relationship Id="rId9" Type="http://schemas.openxmlformats.org/officeDocument/2006/relationships/image" Target="../media/image66.sv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svg"/><Relationship Id="rId5" Type="http://schemas.openxmlformats.org/officeDocument/2006/relationships/image" Target="../media/image61.png"/><Relationship Id="rId10" Type="http://schemas.openxmlformats.org/officeDocument/2006/relationships/image" Target="../media/image66.svg"/><Relationship Id="rId4" Type="http://schemas.openxmlformats.org/officeDocument/2006/relationships/image" Target="../media/image60.svg"/><Relationship Id="rId9" Type="http://schemas.openxmlformats.org/officeDocument/2006/relationships/image" Target="../media/image65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svg"/><Relationship Id="rId5" Type="http://schemas.openxmlformats.org/officeDocument/2006/relationships/image" Target="../media/image61.png"/><Relationship Id="rId10" Type="http://schemas.openxmlformats.org/officeDocument/2006/relationships/image" Target="../media/image66.svg"/><Relationship Id="rId4" Type="http://schemas.openxmlformats.org/officeDocument/2006/relationships/image" Target="../media/image60.svg"/><Relationship Id="rId9" Type="http://schemas.openxmlformats.org/officeDocument/2006/relationships/image" Target="../media/image65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svg"/><Relationship Id="rId5" Type="http://schemas.openxmlformats.org/officeDocument/2006/relationships/image" Target="../media/image61.png"/><Relationship Id="rId10" Type="http://schemas.openxmlformats.org/officeDocument/2006/relationships/image" Target="../media/image66.svg"/><Relationship Id="rId4" Type="http://schemas.openxmlformats.org/officeDocument/2006/relationships/image" Target="../media/image60.svg"/><Relationship Id="rId9" Type="http://schemas.openxmlformats.org/officeDocument/2006/relationships/image" Target="../media/image65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3" Type="http://schemas.openxmlformats.org/officeDocument/2006/relationships/image" Target="../media/image65.png"/><Relationship Id="rId7" Type="http://schemas.openxmlformats.org/officeDocument/2006/relationships/image" Target="../media/image6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svg"/><Relationship Id="rId5" Type="http://schemas.openxmlformats.org/officeDocument/2006/relationships/image" Target="../media/image59.png"/><Relationship Id="rId10" Type="http://schemas.openxmlformats.org/officeDocument/2006/relationships/image" Target="../media/image64.svg"/><Relationship Id="rId4" Type="http://schemas.openxmlformats.org/officeDocument/2006/relationships/image" Target="../media/image66.svg"/><Relationship Id="rId9" Type="http://schemas.openxmlformats.org/officeDocument/2006/relationships/image" Target="../media/image63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svg"/><Relationship Id="rId5" Type="http://schemas.openxmlformats.org/officeDocument/2006/relationships/image" Target="../media/image61.png"/><Relationship Id="rId10" Type="http://schemas.openxmlformats.org/officeDocument/2006/relationships/image" Target="../media/image66.svg"/><Relationship Id="rId4" Type="http://schemas.openxmlformats.org/officeDocument/2006/relationships/image" Target="../media/image60.svg"/><Relationship Id="rId9" Type="http://schemas.openxmlformats.org/officeDocument/2006/relationships/image" Target="../media/image6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svg"/><Relationship Id="rId4" Type="http://schemas.openxmlformats.org/officeDocument/2006/relationships/image" Target="../media/image6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svg"/><Relationship Id="rId4" Type="http://schemas.openxmlformats.org/officeDocument/2006/relationships/image" Target="../media/image6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svg"/><Relationship Id="rId4" Type="http://schemas.openxmlformats.org/officeDocument/2006/relationships/image" Target="../media/image6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svg"/><Relationship Id="rId4" Type="http://schemas.openxmlformats.org/officeDocument/2006/relationships/image" Target="../media/image6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9.sv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9.sv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svg"/><Relationship Id="rId4" Type="http://schemas.openxmlformats.org/officeDocument/2006/relationships/image" Target="../media/image7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svg"/><Relationship Id="rId4" Type="http://schemas.openxmlformats.org/officeDocument/2006/relationships/image" Target="../media/image7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svg"/><Relationship Id="rId4" Type="http://schemas.openxmlformats.org/officeDocument/2006/relationships/image" Target="../media/image7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svg"/><Relationship Id="rId4" Type="http://schemas.openxmlformats.org/officeDocument/2006/relationships/image" Target="../media/image7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sv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5" Type="http://schemas.openxmlformats.org/officeDocument/2006/relationships/image" Target="../media/image78.svg"/><Relationship Id="rId4" Type="http://schemas.openxmlformats.org/officeDocument/2006/relationships/image" Target="../media/image77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svg"/><Relationship Id="rId13" Type="http://schemas.openxmlformats.org/officeDocument/2006/relationships/image" Target="../media/image90.png"/><Relationship Id="rId3" Type="http://schemas.openxmlformats.org/officeDocument/2006/relationships/image" Target="../media/image82.png"/><Relationship Id="rId7" Type="http://schemas.openxmlformats.org/officeDocument/2006/relationships/image" Target="../media/image84.png"/><Relationship Id="rId12" Type="http://schemas.openxmlformats.org/officeDocument/2006/relationships/image" Target="../media/image89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svg"/><Relationship Id="rId11" Type="http://schemas.openxmlformats.org/officeDocument/2006/relationships/image" Target="../media/image88.png"/><Relationship Id="rId5" Type="http://schemas.openxmlformats.org/officeDocument/2006/relationships/image" Target="../media/image77.png"/><Relationship Id="rId10" Type="http://schemas.openxmlformats.org/officeDocument/2006/relationships/image" Target="../media/image87.svg"/><Relationship Id="rId4" Type="http://schemas.openxmlformats.org/officeDocument/2006/relationships/image" Target="../media/image83.svg"/><Relationship Id="rId9" Type="http://schemas.openxmlformats.org/officeDocument/2006/relationships/image" Target="../media/image8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svg"/><Relationship Id="rId7" Type="http://schemas.openxmlformats.org/officeDocument/2006/relationships/image" Target="../media/image85.sv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78.svg"/><Relationship Id="rId4" Type="http://schemas.openxmlformats.org/officeDocument/2006/relationships/image" Target="../media/image77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svg"/><Relationship Id="rId7" Type="http://schemas.openxmlformats.org/officeDocument/2006/relationships/image" Target="../media/image78.sv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85.svg"/><Relationship Id="rId4" Type="http://schemas.openxmlformats.org/officeDocument/2006/relationships/image" Target="../media/image8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svg"/><Relationship Id="rId7" Type="http://schemas.openxmlformats.org/officeDocument/2006/relationships/image" Target="../media/image85.sv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78.svg"/><Relationship Id="rId4" Type="http://schemas.openxmlformats.org/officeDocument/2006/relationships/image" Target="../media/image7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sv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svg"/><Relationship Id="rId13" Type="http://schemas.openxmlformats.org/officeDocument/2006/relationships/image" Target="../media/image106.png"/><Relationship Id="rId3" Type="http://schemas.openxmlformats.org/officeDocument/2006/relationships/image" Target="../media/image1.png"/><Relationship Id="rId7" Type="http://schemas.openxmlformats.org/officeDocument/2006/relationships/image" Target="../media/image100.png"/><Relationship Id="rId12" Type="http://schemas.openxmlformats.org/officeDocument/2006/relationships/image" Target="../media/image105.svg"/><Relationship Id="rId2" Type="http://schemas.openxmlformats.org/officeDocument/2006/relationships/image" Target="../media/image96.png"/><Relationship Id="rId16" Type="http://schemas.openxmlformats.org/officeDocument/2006/relationships/image" Target="../media/image10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svg"/><Relationship Id="rId11" Type="http://schemas.openxmlformats.org/officeDocument/2006/relationships/image" Target="../media/image104.png"/><Relationship Id="rId5" Type="http://schemas.openxmlformats.org/officeDocument/2006/relationships/image" Target="../media/image98.png"/><Relationship Id="rId15" Type="http://schemas.openxmlformats.org/officeDocument/2006/relationships/image" Target="../media/image108.png"/><Relationship Id="rId10" Type="http://schemas.openxmlformats.org/officeDocument/2006/relationships/image" Target="../media/image103.svg"/><Relationship Id="rId4" Type="http://schemas.openxmlformats.org/officeDocument/2006/relationships/image" Target="../media/image97.png"/><Relationship Id="rId9" Type="http://schemas.openxmlformats.org/officeDocument/2006/relationships/image" Target="../media/image102.png"/><Relationship Id="rId14" Type="http://schemas.openxmlformats.org/officeDocument/2006/relationships/image" Target="../media/image107.sv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sv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2.png"/><Relationship Id="rId4" Type="http://schemas.openxmlformats.org/officeDocument/2006/relationships/image" Target="../media/image1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sv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2.png"/><Relationship Id="rId4" Type="http://schemas.openxmlformats.org/officeDocument/2006/relationships/image" Target="../media/image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sv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2.png"/><Relationship Id="rId4" Type="http://schemas.openxmlformats.org/officeDocument/2006/relationships/image" Target="../media/image1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4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sv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4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13" Type="http://schemas.openxmlformats.org/officeDocument/2006/relationships/image" Target="../media/image94.png"/><Relationship Id="rId3" Type="http://schemas.openxmlformats.org/officeDocument/2006/relationships/image" Target="../media/image110.png"/><Relationship Id="rId7" Type="http://schemas.openxmlformats.org/officeDocument/2006/relationships/image" Target="../media/image61.png"/><Relationship Id="rId12" Type="http://schemas.openxmlformats.org/officeDocument/2006/relationships/image" Target="../media/image66.sv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sv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svg"/><Relationship Id="rId4" Type="http://schemas.openxmlformats.org/officeDocument/2006/relationships/image" Target="../media/image111.svg"/><Relationship Id="rId9" Type="http://schemas.openxmlformats.org/officeDocument/2006/relationships/image" Target="../media/image63.png"/><Relationship Id="rId14" Type="http://schemas.openxmlformats.org/officeDocument/2006/relationships/image" Target="../media/image116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png"/><Relationship Id="rId4" Type="http://schemas.openxmlformats.org/officeDocument/2006/relationships/image" Target="../media/image111.sv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png"/><Relationship Id="rId4" Type="http://schemas.openxmlformats.org/officeDocument/2006/relationships/image" Target="../media/image111.sv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png"/><Relationship Id="rId4" Type="http://schemas.openxmlformats.org/officeDocument/2006/relationships/image" Target="../media/image111.sv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5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57.png"/><Relationship Id="rId4" Type="http://schemas.openxmlformats.org/officeDocument/2006/relationships/image" Target="../media/image45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svg"/><Relationship Id="rId3" Type="http://schemas.openxmlformats.org/officeDocument/2006/relationships/image" Target="../media/image118.png"/><Relationship Id="rId7" Type="http://schemas.openxmlformats.org/officeDocument/2006/relationships/image" Target="../media/image60.svg"/><Relationship Id="rId12" Type="http://schemas.openxmlformats.org/officeDocument/2006/relationships/image" Target="../media/image65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11" Type="http://schemas.openxmlformats.org/officeDocument/2006/relationships/image" Target="../media/image64.svg"/><Relationship Id="rId5" Type="http://schemas.openxmlformats.org/officeDocument/2006/relationships/image" Target="../media/image120.png"/><Relationship Id="rId10" Type="http://schemas.openxmlformats.org/officeDocument/2006/relationships/image" Target="../media/image63.png"/><Relationship Id="rId4" Type="http://schemas.openxmlformats.org/officeDocument/2006/relationships/image" Target="../media/image119.svg"/><Relationship Id="rId9" Type="http://schemas.openxmlformats.org/officeDocument/2006/relationships/image" Target="../media/image62.svg"/><Relationship Id="rId14" Type="http://schemas.openxmlformats.org/officeDocument/2006/relationships/image" Target="../media/image94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21.png"/><Relationship Id="rId7" Type="http://schemas.openxmlformats.org/officeDocument/2006/relationships/image" Target="../media/image123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svg"/><Relationship Id="rId5" Type="http://schemas.openxmlformats.org/officeDocument/2006/relationships/image" Target="../media/image118.png"/><Relationship Id="rId4" Type="http://schemas.openxmlformats.org/officeDocument/2006/relationships/image" Target="../media/image122.sv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png"/><Relationship Id="rId4" Type="http://schemas.openxmlformats.org/officeDocument/2006/relationships/image" Target="../media/image119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5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57.png"/><Relationship Id="rId4" Type="http://schemas.openxmlformats.org/officeDocument/2006/relationships/image" Target="../media/image45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sv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2746501"/>
            <a:ext cx="16230600" cy="4793998"/>
            <a:chOff x="0" y="0"/>
            <a:chExt cx="21640800" cy="639199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10168" t="29711" r="13757" b="31244"/>
            <a:stretch>
              <a:fillRect/>
            </a:stretch>
          </p:blipFill>
          <p:spPr>
            <a:xfrm>
              <a:off x="0" y="0"/>
              <a:ext cx="21640800" cy="5553510"/>
            </a:xfrm>
            <a:prstGeom prst="rect">
              <a:avLst/>
            </a:prstGeom>
          </p:spPr>
        </p:pic>
        <p:sp>
          <p:nvSpPr>
            <p:cNvPr id="4" name="TextBox 4"/>
            <p:cNvSpPr txBox="1"/>
            <p:nvPr/>
          </p:nvSpPr>
          <p:spPr>
            <a:xfrm>
              <a:off x="5831682" y="4553098"/>
              <a:ext cx="9977435" cy="18388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56"/>
                </a:lnSpc>
              </a:pPr>
              <a:r>
                <a:rPr lang="en-US" sz="8254">
                  <a:solidFill>
                    <a:srgbClr val="EB1024"/>
                  </a:solidFill>
                  <a:latin typeface="Sarina"/>
                </a:rPr>
                <a:t>Guatemala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36826" y="1120337"/>
            <a:ext cx="16014348" cy="8027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08"/>
              </a:lnSpc>
            </a:pPr>
            <a:r>
              <a:rPr lang="en-US" sz="7712">
                <a:solidFill>
                  <a:srgbClr val="000000"/>
                </a:solidFill>
                <a:latin typeface="Now Bold"/>
              </a:rPr>
              <a:t>ÚNASE A MILES DE IGLESIAS</a:t>
            </a:r>
          </a:p>
          <a:p>
            <a:pPr algn="ctr">
              <a:lnSpc>
                <a:spcPts val="9408"/>
              </a:lnSpc>
            </a:pPr>
            <a:r>
              <a:rPr lang="en-US" sz="7712">
                <a:solidFill>
                  <a:srgbClr val="000000"/>
                </a:solidFill>
                <a:latin typeface="Now Bold"/>
              </a:rPr>
              <a:t>Y MINISTERIOS EN TODO EL MUNDO</a:t>
            </a:r>
          </a:p>
          <a:p>
            <a:pPr algn="ctr">
              <a:lnSpc>
                <a:spcPts val="7937"/>
              </a:lnSpc>
            </a:pPr>
            <a:r>
              <a:rPr lang="en-US" sz="6506">
                <a:solidFill>
                  <a:srgbClr val="EB1024"/>
                </a:solidFill>
                <a:latin typeface="Now Bold"/>
              </a:rPr>
              <a:t>PARA DEDICAR TODO EL MES DE MAYO DE 2023</a:t>
            </a:r>
          </a:p>
          <a:p>
            <a:pPr algn="ctr">
              <a:lnSpc>
                <a:spcPts val="9408"/>
              </a:lnSpc>
            </a:pPr>
            <a:r>
              <a:rPr lang="en-US" sz="7712">
                <a:solidFill>
                  <a:srgbClr val="000000"/>
                </a:solidFill>
                <a:latin typeface="Now Bold"/>
              </a:rPr>
              <a:t>A COMPARTIR</a:t>
            </a:r>
          </a:p>
          <a:p>
            <a:pPr algn="ctr">
              <a:lnSpc>
                <a:spcPts val="9408"/>
              </a:lnSpc>
            </a:pPr>
            <a:r>
              <a:rPr lang="en-US" sz="7712">
                <a:solidFill>
                  <a:srgbClr val="000000"/>
                </a:solidFill>
                <a:latin typeface="Now Bold"/>
              </a:rPr>
              <a:t>EL EVANGELIO DE JESUCRISTO.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280574" y="-739405"/>
            <a:ext cx="18691624" cy="5215784"/>
          </a:xfrm>
          <a:prstGeom prst="rect">
            <a:avLst/>
          </a:prstGeom>
          <a:solidFill>
            <a:srgbClr val="BF1818"/>
          </a:solidFill>
        </p:spPr>
      </p:sp>
      <p:sp>
        <p:nvSpPr>
          <p:cNvPr id="3" name="TextBox 3"/>
          <p:cNvSpPr txBox="1"/>
          <p:nvPr/>
        </p:nvSpPr>
        <p:spPr>
          <a:xfrm>
            <a:off x="1089690" y="341973"/>
            <a:ext cx="16169610" cy="1833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978"/>
              </a:lnSpc>
            </a:pPr>
            <a:r>
              <a:rPr lang="en-US" sz="10699">
                <a:solidFill>
                  <a:srgbClr val="FBFFFC"/>
                </a:solidFill>
                <a:latin typeface="Oswald"/>
              </a:rPr>
              <a:t>Discipulado basado en la Biblia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907637" y="6447618"/>
            <a:ext cx="4504260" cy="11772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59"/>
              </a:lnSpc>
            </a:pPr>
            <a:r>
              <a:rPr lang="en-US" sz="6899">
                <a:solidFill>
                  <a:srgbClr val="000000"/>
                </a:solidFill>
                <a:latin typeface="Lato Bold"/>
              </a:rPr>
              <a:t>Estudiar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356368" y="6447618"/>
            <a:ext cx="4504260" cy="11772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59"/>
              </a:lnSpc>
            </a:pPr>
            <a:r>
              <a:rPr lang="en-US" sz="6899">
                <a:solidFill>
                  <a:srgbClr val="000000"/>
                </a:solidFill>
                <a:latin typeface="Lato Bold"/>
              </a:rPr>
              <a:t>Practicar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t="4716" b="4716"/>
          <a:stretch>
            <a:fillRect/>
          </a:stretch>
        </p:blipFill>
        <p:spPr>
          <a:xfrm>
            <a:off x="1089690" y="2631236"/>
            <a:ext cx="5272148" cy="358506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 t="27333" b="27333"/>
          <a:stretch>
            <a:fillRect/>
          </a:stretch>
        </p:blipFill>
        <p:spPr>
          <a:xfrm>
            <a:off x="11987152" y="2631236"/>
            <a:ext cx="5272148" cy="358506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 l="965" r="965"/>
          <a:stretch>
            <a:fillRect/>
          </a:stretch>
        </p:blipFill>
        <p:spPr>
          <a:xfrm>
            <a:off x="6523693" y="2631236"/>
            <a:ext cx="5272148" cy="358506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458905" y="6447618"/>
            <a:ext cx="4504260" cy="11772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59"/>
              </a:lnSpc>
            </a:pPr>
            <a:r>
              <a:rPr lang="en-US" sz="6899">
                <a:solidFill>
                  <a:srgbClr val="000000"/>
                </a:solidFill>
                <a:latin typeface="Lato Bold"/>
              </a:rPr>
              <a:t>Leer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 t="17797" r="9583" b="19166"/>
          <a:stretch>
            <a:fillRect/>
          </a:stretch>
        </p:blipFill>
        <p:spPr>
          <a:xfrm>
            <a:off x="14797024" y="8399988"/>
            <a:ext cx="2462276" cy="8583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25" b="782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-39686"/>
            <a:ext cx="18288000" cy="10326686"/>
            <a:chOff x="0" y="0"/>
            <a:chExt cx="4816593" cy="271978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19786"/>
            </a:xfrm>
            <a:custGeom>
              <a:avLst/>
              <a:gdLst/>
              <a:ahLst/>
              <a:cxnLst/>
              <a:rect l="l" t="t" r="r" b="b"/>
              <a:pathLst>
                <a:path w="4816592" h="2719786">
                  <a:moveTo>
                    <a:pt x="0" y="0"/>
                  </a:moveTo>
                  <a:lnTo>
                    <a:pt x="4816592" y="0"/>
                  </a:lnTo>
                  <a:lnTo>
                    <a:pt x="4816592" y="2719786"/>
                  </a:lnTo>
                  <a:lnTo>
                    <a:pt x="0" y="2719786"/>
                  </a:lnTo>
                  <a:close/>
                </a:path>
              </a:pathLst>
            </a:custGeom>
            <a:solidFill>
              <a:srgbClr val="000000">
                <a:alpha val="67843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-10800000">
            <a:off x="-3417212" y="-2010649"/>
            <a:ext cx="5807227" cy="5219355"/>
            <a:chOff x="0" y="0"/>
            <a:chExt cx="7742969" cy="6959140"/>
          </a:xfrm>
        </p:grpSpPr>
        <p:grpSp>
          <p:nvGrpSpPr>
            <p:cNvPr id="7" name="Group 7"/>
            <p:cNvGrpSpPr>
              <a:grpSpLocks noChangeAspect="1"/>
            </p:cNvGrpSpPr>
            <p:nvPr/>
          </p:nvGrpSpPr>
          <p:grpSpPr>
            <a:xfrm>
              <a:off x="0" y="0"/>
              <a:ext cx="1851063" cy="1851063"/>
              <a:chOff x="0" y="0"/>
              <a:chExt cx="6355080" cy="635508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9" name="AutoShape 9"/>
            <p:cNvSpPr/>
            <p:nvPr/>
          </p:nvSpPr>
          <p:spPr>
            <a:xfrm rot="-2700000">
              <a:off x="3488527" y="714942"/>
              <a:ext cx="70136" cy="5370281"/>
            </a:xfrm>
            <a:prstGeom prst="rect">
              <a:avLst/>
            </a:prstGeom>
            <a:solidFill>
              <a:srgbClr val="FFFFFF"/>
            </a:solidFill>
          </p:spPr>
        </p:sp>
        <p:grpSp>
          <p:nvGrpSpPr>
            <p:cNvPr id="10" name="Group 10"/>
            <p:cNvGrpSpPr/>
            <p:nvPr/>
          </p:nvGrpSpPr>
          <p:grpSpPr>
            <a:xfrm>
              <a:off x="357512" y="357512"/>
              <a:ext cx="1136040" cy="1136040"/>
              <a:chOff x="0" y="0"/>
              <a:chExt cx="6350000" cy="63500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E0823"/>
              </a:solidFill>
            </p:spPr>
          </p:sp>
        </p:grpSp>
        <p:sp>
          <p:nvSpPr>
            <p:cNvPr id="12" name="AutoShape 12"/>
            <p:cNvSpPr/>
            <p:nvPr/>
          </p:nvSpPr>
          <p:spPr>
            <a:xfrm rot="8100000">
              <a:off x="2799988" y="2358995"/>
              <a:ext cx="46170" cy="5370281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13" name="AutoShape 13"/>
            <p:cNvSpPr/>
            <p:nvPr/>
          </p:nvSpPr>
          <p:spPr>
            <a:xfrm rot="8100000">
              <a:off x="5804879" y="723416"/>
              <a:ext cx="46170" cy="5370281"/>
            </a:xfrm>
            <a:prstGeom prst="rect">
              <a:avLst/>
            </a:prstGeom>
            <a:solidFill>
              <a:srgbClr val="FFFFFF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2963916" y="596067"/>
            <a:ext cx="5041979" cy="2612639"/>
            <a:chOff x="0" y="0"/>
            <a:chExt cx="6722639" cy="3483519"/>
          </a:xfrm>
        </p:grpSpPr>
        <p:sp>
          <p:nvSpPr>
            <p:cNvPr id="16" name="AutoShape 16"/>
            <p:cNvSpPr/>
            <p:nvPr/>
          </p:nvSpPr>
          <p:spPr>
            <a:xfrm>
              <a:off x="0" y="0"/>
              <a:ext cx="6722639" cy="3483519"/>
            </a:xfrm>
            <a:prstGeom prst="rect">
              <a:avLst/>
            </a:prstGeom>
            <a:solidFill>
              <a:srgbClr val="EE0823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595838" y="440630"/>
              <a:ext cx="5653099" cy="25154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465"/>
                </a:lnSpc>
              </a:pPr>
              <a:r>
                <a:rPr lang="en-US" sz="6491">
                  <a:solidFill>
                    <a:srgbClr val="FFFFFF"/>
                  </a:solidFill>
                  <a:latin typeface="Tomorrow"/>
                </a:rPr>
                <a:t>VISITE EL SITIO WEB</a:t>
              </a:r>
            </a:p>
          </p:txBody>
        </p:sp>
      </p:grpSp>
      <p:sp>
        <p:nvSpPr>
          <p:cNvPr id="18" name="AutoShape 18"/>
          <p:cNvSpPr/>
          <p:nvPr/>
        </p:nvSpPr>
        <p:spPr>
          <a:xfrm>
            <a:off x="17067487" y="4629676"/>
            <a:ext cx="14288" cy="4628624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19" name="Group 19"/>
          <p:cNvGrpSpPr/>
          <p:nvPr/>
        </p:nvGrpSpPr>
        <p:grpSpPr>
          <a:xfrm>
            <a:off x="13675614" y="7674112"/>
            <a:ext cx="5437130" cy="4090514"/>
            <a:chOff x="0" y="0"/>
            <a:chExt cx="7249507" cy="5454019"/>
          </a:xfrm>
        </p:grpSpPr>
        <p:grpSp>
          <p:nvGrpSpPr>
            <p:cNvPr id="20" name="Group 20"/>
            <p:cNvGrpSpPr/>
            <p:nvPr/>
          </p:nvGrpSpPr>
          <p:grpSpPr>
            <a:xfrm>
              <a:off x="1795488" y="0"/>
              <a:ext cx="5454019" cy="5454019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E0823"/>
              </a:solidFill>
            </p:spPr>
          </p:sp>
        </p:grpSp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1126873"/>
              <a:ext cx="4778248" cy="1042527"/>
            </a:xfrm>
            <a:prstGeom prst="rect">
              <a:avLst/>
            </a:prstGeom>
          </p:spPr>
        </p:pic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7799285"/>
            <a:ext cx="4975430" cy="2487715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F596A36E-6010-2468-94C1-915D24D3FFF2}"/>
              </a:ext>
            </a:extLst>
          </p:cNvPr>
          <p:cNvSpPr txBox="1"/>
          <p:nvPr/>
        </p:nvSpPr>
        <p:spPr>
          <a:xfrm>
            <a:off x="0" y="4254964"/>
            <a:ext cx="18288000" cy="1896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55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8800" b="0" i="0" u="none" strike="noStrike" kern="1200" cap="none" spc="-403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Classic Bold"/>
                <a:ea typeface="+mn-ea"/>
                <a:cs typeface="+mn-cs"/>
              </a:rPr>
              <a:t>www.evangelismoglobal.org</a:t>
            </a:r>
            <a:endParaRPr kumimoji="0" lang="es-ES_tradnl" sz="8800" b="0" i="0" u="none" strike="noStrike" kern="1200" cap="none" spc="-403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Classic Bold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47000"/>
          </a:blip>
          <a:srcRect l="9607" t="24593" r="64179" b="25219"/>
          <a:stretch>
            <a:fillRect/>
          </a:stretch>
        </p:blipFill>
        <p:spPr>
          <a:xfrm>
            <a:off x="-7257082" y="0"/>
            <a:ext cx="11084694" cy="10611273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895123" y="2466911"/>
            <a:ext cx="14497753" cy="53150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78"/>
              </a:lnSpc>
            </a:pPr>
            <a:r>
              <a:rPr lang="en-US" sz="8383">
                <a:solidFill>
                  <a:srgbClr val="EB1024"/>
                </a:solidFill>
                <a:latin typeface="Now Bold"/>
              </a:rPr>
              <a:t>¡IMAGÍNATE CÓMO ESTO</a:t>
            </a:r>
          </a:p>
          <a:p>
            <a:pPr algn="ctr">
              <a:lnSpc>
                <a:spcPts val="10478"/>
              </a:lnSpc>
            </a:pPr>
            <a:r>
              <a:rPr lang="en-US" sz="8383">
                <a:solidFill>
                  <a:srgbClr val="EB1024"/>
                </a:solidFill>
                <a:latin typeface="Now Bold"/>
              </a:rPr>
              <a:t>AFECTARÁ TU VECINDARIO,</a:t>
            </a:r>
          </a:p>
          <a:p>
            <a:pPr algn="ctr">
              <a:lnSpc>
                <a:spcPts val="10478"/>
              </a:lnSpc>
            </a:pPr>
            <a:r>
              <a:rPr lang="en-US" sz="8383">
                <a:solidFill>
                  <a:srgbClr val="EB1024"/>
                </a:solidFill>
                <a:latin typeface="Now Bold"/>
              </a:rPr>
              <a:t>TU CIUDAD, TU PAÍS </a:t>
            </a:r>
          </a:p>
          <a:p>
            <a:pPr algn="ctr">
              <a:lnSpc>
                <a:spcPts val="10478"/>
              </a:lnSpc>
            </a:pPr>
            <a:r>
              <a:rPr lang="en-US" sz="8383">
                <a:solidFill>
                  <a:srgbClr val="EB1024"/>
                </a:solidFill>
                <a:latin typeface="Now Bold"/>
              </a:rPr>
              <a:t>Y EL MUNDO!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9607" t="24593" r="13210" b="25219"/>
          <a:stretch>
            <a:fillRect/>
          </a:stretch>
        </p:blipFill>
        <p:spPr>
          <a:xfrm>
            <a:off x="2427961" y="2959965"/>
            <a:ext cx="13432078" cy="43670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48000"/>
          </a:blip>
          <a:srcRect l="9607" t="24593" r="62617" b="25219"/>
          <a:stretch>
            <a:fillRect/>
          </a:stretch>
        </p:blipFill>
        <p:spPr>
          <a:xfrm>
            <a:off x="6506284" y="-2320388"/>
            <a:ext cx="16983486" cy="15344144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120671" y="1531297"/>
            <a:ext cx="14046658" cy="7137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08989" lvl="1" indent="-504494">
              <a:lnSpc>
                <a:spcPts val="5654"/>
              </a:lnSpc>
              <a:buFont typeface="Arial"/>
              <a:buChar char="•"/>
            </a:pPr>
            <a:r>
              <a:rPr lang="en-US" sz="4673" spc="224">
                <a:solidFill>
                  <a:srgbClr val="000000"/>
                </a:solidFill>
                <a:latin typeface="Now"/>
              </a:rPr>
              <a:t>Lanzamiento 21 de febrero</a:t>
            </a:r>
          </a:p>
          <a:p>
            <a:pPr marL="1008989" lvl="1" indent="-504494">
              <a:lnSpc>
                <a:spcPts val="5654"/>
              </a:lnSpc>
              <a:buFont typeface="Arial"/>
              <a:buChar char="•"/>
            </a:pPr>
            <a:r>
              <a:rPr lang="en-US" sz="4673" spc="224">
                <a:solidFill>
                  <a:srgbClr val="000000"/>
                </a:solidFill>
                <a:latin typeface="Now"/>
              </a:rPr>
              <a:t>90 Días de Esperanza (Junio – Agosto)</a:t>
            </a:r>
          </a:p>
          <a:p>
            <a:pPr marL="1008989" lvl="1" indent="-504494">
              <a:lnSpc>
                <a:spcPts val="5654"/>
              </a:lnSpc>
              <a:buFont typeface="Arial"/>
              <a:buChar char="•"/>
            </a:pPr>
            <a:r>
              <a:rPr lang="en-US" sz="4673" spc="224">
                <a:solidFill>
                  <a:srgbClr val="000000"/>
                </a:solidFill>
                <a:latin typeface="Now"/>
              </a:rPr>
              <a:t>Reuniones de Testimonio</a:t>
            </a:r>
          </a:p>
          <a:p>
            <a:pPr marL="1008989" lvl="1" indent="-504494">
              <a:lnSpc>
                <a:spcPts val="5654"/>
              </a:lnSpc>
              <a:buFont typeface="Arial"/>
              <a:buChar char="•"/>
            </a:pPr>
            <a:r>
              <a:rPr lang="en-US" sz="4673" spc="224">
                <a:solidFill>
                  <a:srgbClr val="000000"/>
                </a:solidFill>
                <a:latin typeface="Now"/>
              </a:rPr>
              <a:t>Diciembre: Evangelismo en Navidad (GO Christmas)</a:t>
            </a:r>
          </a:p>
          <a:p>
            <a:pPr marL="1008989" lvl="1" indent="-504494">
              <a:lnSpc>
                <a:spcPts val="5654"/>
              </a:lnSpc>
              <a:buFont typeface="Arial"/>
              <a:buChar char="•"/>
            </a:pPr>
            <a:r>
              <a:rPr lang="en-US" sz="4673" spc="224">
                <a:solidFill>
                  <a:srgbClr val="000000"/>
                </a:solidFill>
                <a:latin typeface="Now"/>
              </a:rPr>
              <a:t>Reuniones Lanzamiento Década de Evangelismo (1ra, 2da)</a:t>
            </a:r>
          </a:p>
          <a:p>
            <a:pPr marL="1008989" lvl="1" indent="-504494">
              <a:lnSpc>
                <a:spcPts val="5654"/>
              </a:lnSpc>
              <a:buFont typeface="Arial"/>
              <a:buChar char="•"/>
            </a:pPr>
            <a:r>
              <a:rPr lang="en-US" sz="4673" spc="224">
                <a:solidFill>
                  <a:srgbClr val="000000"/>
                </a:solidFill>
                <a:latin typeface="Now"/>
              </a:rPr>
              <a:t>Ampliar, completar el equipo nacional de Evangelismo Global</a:t>
            </a:r>
          </a:p>
          <a:p>
            <a:pPr marL="1008989" lvl="1" indent="-504494">
              <a:lnSpc>
                <a:spcPts val="5654"/>
              </a:lnSpc>
              <a:buFont typeface="Arial"/>
              <a:buChar char="•"/>
            </a:pPr>
            <a:r>
              <a:rPr lang="en-US" sz="4673" spc="224">
                <a:solidFill>
                  <a:srgbClr val="000000"/>
                </a:solidFill>
                <a:latin typeface="Now"/>
              </a:rPr>
              <a:t>Fuerzas de Trabajo Continental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73894" y="4603421"/>
            <a:ext cx="16340212" cy="1277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82"/>
              </a:lnSpc>
            </a:pPr>
            <a:r>
              <a:rPr lang="en-US" sz="9482">
                <a:solidFill>
                  <a:srgbClr val="000000"/>
                </a:solidFill>
                <a:latin typeface="Now Bold"/>
              </a:rPr>
              <a:t>¡ESTE ES EL TIEMPO!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298878" y="4737829"/>
            <a:ext cx="13626921" cy="3227383"/>
            <a:chOff x="-1" y="-171451"/>
            <a:chExt cx="18169228" cy="4303177"/>
          </a:xfrm>
        </p:grpSpPr>
        <p:sp>
          <p:nvSpPr>
            <p:cNvPr id="4" name="TextBox 4"/>
            <p:cNvSpPr txBox="1"/>
            <p:nvPr/>
          </p:nvSpPr>
          <p:spPr>
            <a:xfrm>
              <a:off x="2483234" y="826070"/>
              <a:ext cx="12729695" cy="33056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806"/>
                </a:lnSpc>
                <a:spcBef>
                  <a:spcPct val="0"/>
                </a:spcBef>
              </a:pPr>
              <a:r>
                <a:rPr lang="en-US" sz="14861">
                  <a:solidFill>
                    <a:srgbClr val="EB1024"/>
                  </a:solidFill>
                  <a:latin typeface="Brittany"/>
                </a:rPr>
                <a:t>Evangelísticas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-1" y="-171451"/>
              <a:ext cx="18169228" cy="202628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2252"/>
                </a:lnSpc>
              </a:pPr>
              <a:r>
                <a:rPr lang="en-US" sz="8751" spc="3071" dirty="0">
                  <a:solidFill>
                    <a:srgbClr val="000000"/>
                  </a:solidFill>
                  <a:latin typeface="Now Bold"/>
                </a:rPr>
                <a:t>HERRAMIENTAS</a:t>
              </a: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298879" y="9143152"/>
            <a:ext cx="13272122" cy="6771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48"/>
              </a:lnSpc>
            </a:pPr>
            <a:r>
              <a:rPr lang="en-US" sz="3963" spc="376">
                <a:solidFill>
                  <a:srgbClr val="FFFFFF"/>
                </a:solidFill>
                <a:latin typeface="Now Bold"/>
              </a:rPr>
              <a:t>Dr. Milton Gay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 l="9607" t="24593" r="13210" b="25219"/>
          <a:stretch>
            <a:fillRect/>
          </a:stretch>
        </p:blipFill>
        <p:spPr>
          <a:xfrm>
            <a:off x="1028700" y="1028700"/>
            <a:ext cx="3568017" cy="11600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33" b="773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FFF">
                <a:alpha val="58824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92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650408" y="801063"/>
            <a:ext cx="8066070" cy="979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95"/>
              </a:lnSpc>
            </a:pPr>
            <a:r>
              <a:rPr lang="en-US" sz="5639" spc="1979">
                <a:solidFill>
                  <a:srgbClr val="EB1024"/>
                </a:solidFill>
                <a:latin typeface="Now Bold"/>
              </a:rPr>
              <a:t>LEMA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476961" y="3857908"/>
            <a:ext cx="7316909" cy="878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162"/>
              </a:lnSpc>
            </a:pPr>
            <a:r>
              <a:rPr lang="en-US" sz="5116" spc="1795">
                <a:solidFill>
                  <a:srgbClr val="EB1024"/>
                </a:solidFill>
                <a:latin typeface="Now Bold"/>
              </a:rPr>
              <a:t>VISIÓN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724237" y="6532858"/>
            <a:ext cx="7303291" cy="888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149"/>
              </a:lnSpc>
            </a:pPr>
            <a:r>
              <a:rPr lang="en-US" sz="5106" spc="1792">
                <a:solidFill>
                  <a:srgbClr val="EB1024"/>
                </a:solidFill>
                <a:latin typeface="Now Bold"/>
              </a:rPr>
              <a:t>MISIÓN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650408" y="1679394"/>
            <a:ext cx="5609817" cy="1446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42"/>
              </a:lnSpc>
            </a:pPr>
            <a:r>
              <a:rPr lang="en-US" sz="4101" spc="176">
                <a:solidFill>
                  <a:srgbClr val="000000"/>
                </a:solidFill>
                <a:latin typeface="Now Bold"/>
              </a:rPr>
              <a:t>Formar e involucrar a la iglesia local.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476961" y="4647790"/>
            <a:ext cx="11697984" cy="12959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09"/>
              </a:lnSpc>
            </a:pPr>
            <a:r>
              <a:rPr lang="en-US" sz="3720" spc="159">
                <a:solidFill>
                  <a:srgbClr val="000000"/>
                </a:solidFill>
                <a:latin typeface="Now Bold"/>
              </a:rPr>
              <a:t>Llevar adelante el reino de Dios preservando y propagando el evangelio de Santidad.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724237" y="7340355"/>
            <a:ext cx="8182741" cy="1943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99"/>
              </a:lnSpc>
            </a:pPr>
            <a:r>
              <a:rPr lang="en-US" sz="3713" spc="159">
                <a:solidFill>
                  <a:srgbClr val="000000"/>
                </a:solidFill>
                <a:latin typeface="Now Bold"/>
              </a:rPr>
              <a:t>Alcanzar a nuestras comunidades proclamando el mensaje de salvación.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2775915" y="8330994"/>
            <a:ext cx="4597685" cy="1094687"/>
            <a:chOff x="0" y="-66675"/>
            <a:chExt cx="6130247" cy="1459583"/>
          </a:xfrm>
        </p:grpSpPr>
        <p:sp>
          <p:nvSpPr>
            <p:cNvPr id="13" name="TextBox 13"/>
            <p:cNvSpPr txBox="1"/>
            <p:nvPr/>
          </p:nvSpPr>
          <p:spPr>
            <a:xfrm>
              <a:off x="837160" y="279572"/>
              <a:ext cx="4291497" cy="11133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14"/>
                </a:lnSpc>
                <a:spcBef>
                  <a:spcPct val="0"/>
                </a:spcBef>
              </a:pPr>
              <a:r>
                <a:rPr lang="en-US" sz="5010" dirty="0" err="1">
                  <a:solidFill>
                    <a:srgbClr val="EB1024"/>
                  </a:solidFill>
                  <a:latin typeface="Brittany"/>
                </a:rPr>
                <a:t>Evangelísticas</a:t>
              </a:r>
              <a:endParaRPr lang="en-US" sz="5010" dirty="0">
                <a:solidFill>
                  <a:srgbClr val="EB1024"/>
                </a:solidFill>
                <a:latin typeface="Brittany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66675"/>
              <a:ext cx="6130247" cy="6771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130"/>
                </a:lnSpc>
              </a:pPr>
              <a:r>
                <a:rPr lang="en-US" sz="2950" spc="1035" dirty="0">
                  <a:solidFill>
                    <a:srgbClr val="000000"/>
                  </a:solidFill>
                  <a:latin typeface="Now Bold"/>
                </a:rPr>
                <a:t>HERRAMIENTAS</a:t>
              </a:r>
            </a:p>
          </p:txBody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3"/>
          <a:srcRect l="9607" t="24593" r="62810" b="25219"/>
          <a:stretch>
            <a:fillRect/>
          </a:stretch>
        </p:blipFill>
        <p:spPr>
          <a:xfrm>
            <a:off x="15937487" y="915363"/>
            <a:ext cx="1275079" cy="11600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351257" y="1678606"/>
            <a:ext cx="10653417" cy="9024071"/>
            <a:chOff x="0" y="0"/>
            <a:chExt cx="2374900" cy="2011680"/>
          </a:xfrm>
        </p:grpSpPr>
        <p:sp>
          <p:nvSpPr>
            <p:cNvPr id="3" name="Freeform 3"/>
            <p:cNvSpPr/>
            <p:nvPr/>
          </p:nvSpPr>
          <p:spPr>
            <a:xfrm>
              <a:off x="-2540" y="-2540"/>
              <a:ext cx="2377441" cy="2009140"/>
            </a:xfrm>
            <a:custGeom>
              <a:avLst/>
              <a:gdLst/>
              <a:ahLst/>
              <a:cxnLst/>
              <a:rect l="l" t="t" r="r" b="b"/>
              <a:pathLst>
                <a:path w="2377441" h="2009140">
                  <a:moveTo>
                    <a:pt x="2376170" y="1778000"/>
                  </a:moveTo>
                  <a:cubicBezTo>
                    <a:pt x="2374900" y="1276350"/>
                    <a:pt x="2359660" y="598170"/>
                    <a:pt x="2359660" y="97790"/>
                  </a:cubicBezTo>
                  <a:cubicBezTo>
                    <a:pt x="2359660" y="90170"/>
                    <a:pt x="2360930" y="82550"/>
                    <a:pt x="2360930" y="76200"/>
                  </a:cubicBezTo>
                  <a:cubicBezTo>
                    <a:pt x="2359660" y="74930"/>
                    <a:pt x="2358390" y="74930"/>
                    <a:pt x="2357120" y="73660"/>
                  </a:cubicBezTo>
                  <a:cubicBezTo>
                    <a:pt x="2357120" y="73660"/>
                    <a:pt x="2355850" y="74930"/>
                    <a:pt x="2355850" y="76200"/>
                  </a:cubicBezTo>
                  <a:cubicBezTo>
                    <a:pt x="2353310" y="82550"/>
                    <a:pt x="2348230" y="82550"/>
                    <a:pt x="2343150" y="82550"/>
                  </a:cubicBezTo>
                  <a:cubicBezTo>
                    <a:pt x="2336800" y="81280"/>
                    <a:pt x="2330450" y="74930"/>
                    <a:pt x="2322830" y="77470"/>
                  </a:cubicBezTo>
                  <a:cubicBezTo>
                    <a:pt x="2320290" y="78740"/>
                    <a:pt x="2315210" y="76200"/>
                    <a:pt x="2313940" y="73660"/>
                  </a:cubicBezTo>
                  <a:cubicBezTo>
                    <a:pt x="2310130" y="68580"/>
                    <a:pt x="2305050" y="68580"/>
                    <a:pt x="2299970" y="71120"/>
                  </a:cubicBezTo>
                  <a:cubicBezTo>
                    <a:pt x="2297430" y="72390"/>
                    <a:pt x="2294890" y="71120"/>
                    <a:pt x="2292350" y="71120"/>
                  </a:cubicBezTo>
                  <a:cubicBezTo>
                    <a:pt x="2288540" y="71120"/>
                    <a:pt x="2283460" y="69850"/>
                    <a:pt x="2279650" y="68580"/>
                  </a:cubicBezTo>
                  <a:cubicBezTo>
                    <a:pt x="2278380" y="68580"/>
                    <a:pt x="2275840" y="67310"/>
                    <a:pt x="2274570" y="67310"/>
                  </a:cubicBezTo>
                  <a:cubicBezTo>
                    <a:pt x="2270760" y="66040"/>
                    <a:pt x="2266950" y="62230"/>
                    <a:pt x="2263140" y="67310"/>
                  </a:cubicBezTo>
                  <a:cubicBezTo>
                    <a:pt x="2263140" y="67310"/>
                    <a:pt x="2260600" y="67310"/>
                    <a:pt x="2259330" y="66040"/>
                  </a:cubicBezTo>
                  <a:cubicBezTo>
                    <a:pt x="2258060" y="63500"/>
                    <a:pt x="2256790" y="59690"/>
                    <a:pt x="2255520" y="57150"/>
                  </a:cubicBezTo>
                  <a:cubicBezTo>
                    <a:pt x="2252980" y="53340"/>
                    <a:pt x="2252980" y="46990"/>
                    <a:pt x="2249170" y="44450"/>
                  </a:cubicBezTo>
                  <a:cubicBezTo>
                    <a:pt x="2246630" y="43180"/>
                    <a:pt x="2245360" y="41910"/>
                    <a:pt x="2244090" y="39370"/>
                  </a:cubicBezTo>
                  <a:cubicBezTo>
                    <a:pt x="2244090" y="38100"/>
                    <a:pt x="2241550" y="36830"/>
                    <a:pt x="2241550" y="35560"/>
                  </a:cubicBezTo>
                  <a:lnTo>
                    <a:pt x="2237740" y="31750"/>
                  </a:lnTo>
                  <a:cubicBezTo>
                    <a:pt x="2236470" y="29210"/>
                    <a:pt x="2235200" y="25400"/>
                    <a:pt x="2232660" y="24130"/>
                  </a:cubicBezTo>
                  <a:cubicBezTo>
                    <a:pt x="2227580" y="20320"/>
                    <a:pt x="2226310" y="15240"/>
                    <a:pt x="2228850" y="8890"/>
                  </a:cubicBezTo>
                  <a:cubicBezTo>
                    <a:pt x="2225040" y="7620"/>
                    <a:pt x="2222500" y="5080"/>
                    <a:pt x="2218690" y="5080"/>
                  </a:cubicBezTo>
                  <a:cubicBezTo>
                    <a:pt x="2203450" y="6350"/>
                    <a:pt x="2186940" y="8890"/>
                    <a:pt x="2171700" y="10160"/>
                  </a:cubicBezTo>
                  <a:cubicBezTo>
                    <a:pt x="2169160" y="10160"/>
                    <a:pt x="2165350" y="11430"/>
                    <a:pt x="2164080" y="12700"/>
                  </a:cubicBezTo>
                  <a:cubicBezTo>
                    <a:pt x="2153920" y="19050"/>
                    <a:pt x="2143760" y="13970"/>
                    <a:pt x="2133600" y="12700"/>
                  </a:cubicBezTo>
                  <a:cubicBezTo>
                    <a:pt x="2125980" y="12700"/>
                    <a:pt x="2118360" y="8890"/>
                    <a:pt x="2110740" y="7620"/>
                  </a:cubicBezTo>
                  <a:cubicBezTo>
                    <a:pt x="2101850" y="6350"/>
                    <a:pt x="2094230" y="7620"/>
                    <a:pt x="2085340" y="6350"/>
                  </a:cubicBezTo>
                  <a:cubicBezTo>
                    <a:pt x="2084070" y="6350"/>
                    <a:pt x="2082800" y="5080"/>
                    <a:pt x="2081530" y="3810"/>
                  </a:cubicBezTo>
                  <a:cubicBezTo>
                    <a:pt x="2078990" y="0"/>
                    <a:pt x="2073910" y="1270"/>
                    <a:pt x="2071370" y="2540"/>
                  </a:cubicBezTo>
                  <a:cubicBezTo>
                    <a:pt x="2067560" y="5080"/>
                    <a:pt x="2066290" y="8890"/>
                    <a:pt x="2063750" y="12700"/>
                  </a:cubicBezTo>
                  <a:cubicBezTo>
                    <a:pt x="2057400" y="13970"/>
                    <a:pt x="2048510" y="15240"/>
                    <a:pt x="2042160" y="19050"/>
                  </a:cubicBezTo>
                  <a:cubicBezTo>
                    <a:pt x="2037080" y="21590"/>
                    <a:pt x="2034540" y="22860"/>
                    <a:pt x="2030730" y="20320"/>
                  </a:cubicBezTo>
                  <a:lnTo>
                    <a:pt x="2029460" y="21590"/>
                  </a:lnTo>
                  <a:cubicBezTo>
                    <a:pt x="2032000" y="24130"/>
                    <a:pt x="2033270" y="27940"/>
                    <a:pt x="2035810" y="30480"/>
                  </a:cubicBezTo>
                  <a:cubicBezTo>
                    <a:pt x="2032000" y="31750"/>
                    <a:pt x="2026920" y="34290"/>
                    <a:pt x="2024380" y="33020"/>
                  </a:cubicBezTo>
                  <a:cubicBezTo>
                    <a:pt x="2018030" y="31750"/>
                    <a:pt x="2015490" y="34290"/>
                    <a:pt x="2010410" y="36830"/>
                  </a:cubicBezTo>
                  <a:cubicBezTo>
                    <a:pt x="2005330" y="40640"/>
                    <a:pt x="1998980" y="43180"/>
                    <a:pt x="1993900" y="45720"/>
                  </a:cubicBezTo>
                  <a:cubicBezTo>
                    <a:pt x="1992630" y="45720"/>
                    <a:pt x="1991360" y="45720"/>
                    <a:pt x="1990090" y="44450"/>
                  </a:cubicBezTo>
                  <a:cubicBezTo>
                    <a:pt x="1988820" y="44450"/>
                    <a:pt x="1987550" y="43180"/>
                    <a:pt x="1987550" y="43180"/>
                  </a:cubicBezTo>
                  <a:cubicBezTo>
                    <a:pt x="1981200" y="45720"/>
                    <a:pt x="1974850" y="48260"/>
                    <a:pt x="1968500" y="45720"/>
                  </a:cubicBezTo>
                  <a:cubicBezTo>
                    <a:pt x="1967230" y="45720"/>
                    <a:pt x="1967230" y="46990"/>
                    <a:pt x="1965960" y="46990"/>
                  </a:cubicBezTo>
                  <a:cubicBezTo>
                    <a:pt x="1958340" y="49530"/>
                    <a:pt x="1953260" y="58420"/>
                    <a:pt x="1943100" y="58420"/>
                  </a:cubicBezTo>
                  <a:cubicBezTo>
                    <a:pt x="1935480" y="58420"/>
                    <a:pt x="1927860" y="64770"/>
                    <a:pt x="1920240" y="64770"/>
                  </a:cubicBezTo>
                  <a:cubicBezTo>
                    <a:pt x="1911350" y="66040"/>
                    <a:pt x="1903730" y="68580"/>
                    <a:pt x="1896110" y="72390"/>
                  </a:cubicBezTo>
                  <a:cubicBezTo>
                    <a:pt x="1893570" y="73660"/>
                    <a:pt x="1891030" y="73660"/>
                    <a:pt x="1889760" y="73660"/>
                  </a:cubicBezTo>
                  <a:cubicBezTo>
                    <a:pt x="1883410" y="71120"/>
                    <a:pt x="1879600" y="74930"/>
                    <a:pt x="1877060" y="78740"/>
                  </a:cubicBezTo>
                  <a:cubicBezTo>
                    <a:pt x="1870710" y="87630"/>
                    <a:pt x="1860550" y="90170"/>
                    <a:pt x="1851660" y="92710"/>
                  </a:cubicBezTo>
                  <a:cubicBezTo>
                    <a:pt x="1840230" y="95250"/>
                    <a:pt x="1828800" y="96520"/>
                    <a:pt x="1817370" y="97790"/>
                  </a:cubicBezTo>
                  <a:cubicBezTo>
                    <a:pt x="1816100" y="97790"/>
                    <a:pt x="1814830" y="101600"/>
                    <a:pt x="1812290" y="102870"/>
                  </a:cubicBezTo>
                  <a:cubicBezTo>
                    <a:pt x="1811020" y="102870"/>
                    <a:pt x="1809750" y="101600"/>
                    <a:pt x="1809750" y="101600"/>
                  </a:cubicBezTo>
                  <a:cubicBezTo>
                    <a:pt x="1803400" y="109220"/>
                    <a:pt x="1799590" y="120650"/>
                    <a:pt x="1786890" y="119380"/>
                  </a:cubicBezTo>
                  <a:lnTo>
                    <a:pt x="1785620" y="119380"/>
                  </a:lnTo>
                  <a:cubicBezTo>
                    <a:pt x="1775460" y="125730"/>
                    <a:pt x="1765300" y="123190"/>
                    <a:pt x="1756410" y="120650"/>
                  </a:cubicBezTo>
                  <a:cubicBezTo>
                    <a:pt x="1753870" y="120650"/>
                    <a:pt x="1750060" y="118110"/>
                    <a:pt x="1748790" y="115570"/>
                  </a:cubicBezTo>
                  <a:cubicBezTo>
                    <a:pt x="1744980" y="107950"/>
                    <a:pt x="1734820" y="105410"/>
                    <a:pt x="1727200" y="107950"/>
                  </a:cubicBezTo>
                  <a:cubicBezTo>
                    <a:pt x="1720850" y="110490"/>
                    <a:pt x="1714500" y="111760"/>
                    <a:pt x="1708150" y="114300"/>
                  </a:cubicBezTo>
                  <a:cubicBezTo>
                    <a:pt x="1697990" y="116840"/>
                    <a:pt x="1689100" y="118110"/>
                    <a:pt x="1678940" y="113030"/>
                  </a:cubicBezTo>
                  <a:cubicBezTo>
                    <a:pt x="1668780" y="107950"/>
                    <a:pt x="1661160" y="111760"/>
                    <a:pt x="1656080" y="123190"/>
                  </a:cubicBezTo>
                  <a:cubicBezTo>
                    <a:pt x="1652270" y="130810"/>
                    <a:pt x="1642109" y="132080"/>
                    <a:pt x="1635759" y="125730"/>
                  </a:cubicBezTo>
                  <a:cubicBezTo>
                    <a:pt x="1631949" y="121920"/>
                    <a:pt x="1629409" y="123190"/>
                    <a:pt x="1625599" y="125730"/>
                  </a:cubicBezTo>
                  <a:lnTo>
                    <a:pt x="1617979" y="133350"/>
                  </a:lnTo>
                  <a:cubicBezTo>
                    <a:pt x="1616709" y="134620"/>
                    <a:pt x="1614169" y="134620"/>
                    <a:pt x="1612899" y="134620"/>
                  </a:cubicBezTo>
                  <a:lnTo>
                    <a:pt x="1605279" y="134620"/>
                  </a:lnTo>
                  <a:cubicBezTo>
                    <a:pt x="1600199" y="134620"/>
                    <a:pt x="1595119" y="133350"/>
                    <a:pt x="1590040" y="132080"/>
                  </a:cubicBezTo>
                  <a:cubicBezTo>
                    <a:pt x="1583690" y="130810"/>
                    <a:pt x="1578609" y="127000"/>
                    <a:pt x="1572259" y="125730"/>
                  </a:cubicBezTo>
                  <a:cubicBezTo>
                    <a:pt x="1562099" y="124460"/>
                    <a:pt x="1559559" y="115570"/>
                    <a:pt x="1555749" y="109220"/>
                  </a:cubicBezTo>
                  <a:cubicBezTo>
                    <a:pt x="1553209" y="105410"/>
                    <a:pt x="1548129" y="100330"/>
                    <a:pt x="1543049" y="101600"/>
                  </a:cubicBezTo>
                  <a:cubicBezTo>
                    <a:pt x="1537969" y="104140"/>
                    <a:pt x="1532889" y="101600"/>
                    <a:pt x="1529079" y="100330"/>
                  </a:cubicBezTo>
                  <a:cubicBezTo>
                    <a:pt x="1527809" y="100330"/>
                    <a:pt x="1525269" y="99060"/>
                    <a:pt x="1523999" y="99060"/>
                  </a:cubicBezTo>
                  <a:cubicBezTo>
                    <a:pt x="1515109" y="96520"/>
                    <a:pt x="1508759" y="101600"/>
                    <a:pt x="1502409" y="107950"/>
                  </a:cubicBezTo>
                  <a:lnTo>
                    <a:pt x="1497329" y="113030"/>
                  </a:lnTo>
                  <a:cubicBezTo>
                    <a:pt x="1496059" y="114300"/>
                    <a:pt x="1496059" y="116840"/>
                    <a:pt x="1494790" y="118110"/>
                  </a:cubicBezTo>
                  <a:cubicBezTo>
                    <a:pt x="1487170" y="124460"/>
                    <a:pt x="1479550" y="121920"/>
                    <a:pt x="1470659" y="118110"/>
                  </a:cubicBezTo>
                  <a:cubicBezTo>
                    <a:pt x="1463040" y="114300"/>
                    <a:pt x="1454149" y="118110"/>
                    <a:pt x="1451609" y="125730"/>
                  </a:cubicBezTo>
                  <a:cubicBezTo>
                    <a:pt x="1450340" y="130810"/>
                    <a:pt x="1449070" y="134620"/>
                    <a:pt x="1442720" y="137160"/>
                  </a:cubicBezTo>
                  <a:cubicBezTo>
                    <a:pt x="1436370" y="140970"/>
                    <a:pt x="1428750" y="143510"/>
                    <a:pt x="1427480" y="152400"/>
                  </a:cubicBezTo>
                  <a:cubicBezTo>
                    <a:pt x="1427480" y="153670"/>
                    <a:pt x="1426210" y="154940"/>
                    <a:pt x="1424940" y="154940"/>
                  </a:cubicBezTo>
                  <a:cubicBezTo>
                    <a:pt x="1421130" y="156210"/>
                    <a:pt x="1418590" y="157480"/>
                    <a:pt x="1414780" y="158750"/>
                  </a:cubicBezTo>
                  <a:lnTo>
                    <a:pt x="1403350" y="158750"/>
                  </a:lnTo>
                  <a:cubicBezTo>
                    <a:pt x="1395730" y="157480"/>
                    <a:pt x="1388110" y="154940"/>
                    <a:pt x="1380490" y="153670"/>
                  </a:cubicBezTo>
                  <a:cubicBezTo>
                    <a:pt x="1371600" y="152400"/>
                    <a:pt x="1363979" y="157480"/>
                    <a:pt x="1355090" y="158750"/>
                  </a:cubicBezTo>
                  <a:lnTo>
                    <a:pt x="1353820" y="160020"/>
                  </a:lnTo>
                  <a:cubicBezTo>
                    <a:pt x="1351280" y="163830"/>
                    <a:pt x="1347470" y="162560"/>
                    <a:pt x="1344930" y="160020"/>
                  </a:cubicBezTo>
                  <a:cubicBezTo>
                    <a:pt x="1339850" y="154940"/>
                    <a:pt x="1330960" y="153670"/>
                    <a:pt x="1324610" y="156210"/>
                  </a:cubicBezTo>
                  <a:cubicBezTo>
                    <a:pt x="1316990" y="160020"/>
                    <a:pt x="1309370" y="162560"/>
                    <a:pt x="1301750" y="165100"/>
                  </a:cubicBezTo>
                  <a:cubicBezTo>
                    <a:pt x="1299210" y="165100"/>
                    <a:pt x="1296670" y="163830"/>
                    <a:pt x="1295400" y="163830"/>
                  </a:cubicBezTo>
                  <a:cubicBezTo>
                    <a:pt x="1292860" y="163830"/>
                    <a:pt x="1289050" y="162560"/>
                    <a:pt x="1287780" y="163830"/>
                  </a:cubicBezTo>
                  <a:cubicBezTo>
                    <a:pt x="1277620" y="171450"/>
                    <a:pt x="1267460" y="168910"/>
                    <a:pt x="1258570" y="163830"/>
                  </a:cubicBezTo>
                  <a:cubicBezTo>
                    <a:pt x="1253490" y="161290"/>
                    <a:pt x="1245870" y="158750"/>
                    <a:pt x="1243330" y="151130"/>
                  </a:cubicBezTo>
                  <a:cubicBezTo>
                    <a:pt x="1242060" y="146050"/>
                    <a:pt x="1236980" y="140970"/>
                    <a:pt x="1233170" y="137160"/>
                  </a:cubicBezTo>
                  <a:cubicBezTo>
                    <a:pt x="1226820" y="130810"/>
                    <a:pt x="1220470" y="121920"/>
                    <a:pt x="1209040" y="121920"/>
                  </a:cubicBezTo>
                  <a:cubicBezTo>
                    <a:pt x="1206500" y="121920"/>
                    <a:pt x="1203959" y="116840"/>
                    <a:pt x="1202690" y="118110"/>
                  </a:cubicBezTo>
                  <a:cubicBezTo>
                    <a:pt x="1197609" y="119380"/>
                    <a:pt x="1197609" y="116840"/>
                    <a:pt x="1195070" y="114300"/>
                  </a:cubicBezTo>
                  <a:cubicBezTo>
                    <a:pt x="1192530" y="111760"/>
                    <a:pt x="1188720" y="109220"/>
                    <a:pt x="1186180" y="105410"/>
                  </a:cubicBezTo>
                  <a:cubicBezTo>
                    <a:pt x="1182370" y="100330"/>
                    <a:pt x="1178560" y="93980"/>
                    <a:pt x="1174750" y="88900"/>
                  </a:cubicBezTo>
                  <a:cubicBezTo>
                    <a:pt x="1170940" y="83820"/>
                    <a:pt x="1168400" y="77470"/>
                    <a:pt x="1164590" y="72390"/>
                  </a:cubicBezTo>
                  <a:cubicBezTo>
                    <a:pt x="1163320" y="71120"/>
                    <a:pt x="1159509" y="69850"/>
                    <a:pt x="1158240" y="71120"/>
                  </a:cubicBezTo>
                  <a:lnTo>
                    <a:pt x="1143000" y="78740"/>
                  </a:lnTo>
                  <a:cubicBezTo>
                    <a:pt x="1140460" y="80010"/>
                    <a:pt x="1139190" y="82550"/>
                    <a:pt x="1137920" y="85090"/>
                  </a:cubicBezTo>
                  <a:lnTo>
                    <a:pt x="1136650" y="83820"/>
                  </a:lnTo>
                  <a:cubicBezTo>
                    <a:pt x="1137920" y="80010"/>
                    <a:pt x="1139190" y="76200"/>
                    <a:pt x="1140460" y="74930"/>
                  </a:cubicBezTo>
                  <a:lnTo>
                    <a:pt x="1125220" y="71120"/>
                  </a:lnTo>
                  <a:cubicBezTo>
                    <a:pt x="1121410" y="69850"/>
                    <a:pt x="1115060" y="69850"/>
                    <a:pt x="1112520" y="69850"/>
                  </a:cubicBezTo>
                  <a:lnTo>
                    <a:pt x="1092200" y="69850"/>
                  </a:lnTo>
                  <a:cubicBezTo>
                    <a:pt x="1084580" y="69850"/>
                    <a:pt x="1078230" y="68580"/>
                    <a:pt x="1070610" y="69850"/>
                  </a:cubicBezTo>
                  <a:cubicBezTo>
                    <a:pt x="1065530" y="71120"/>
                    <a:pt x="1061720" y="68580"/>
                    <a:pt x="1057910" y="66040"/>
                  </a:cubicBezTo>
                  <a:cubicBezTo>
                    <a:pt x="1047750" y="58420"/>
                    <a:pt x="1037590" y="49530"/>
                    <a:pt x="1023620" y="53340"/>
                  </a:cubicBezTo>
                  <a:cubicBezTo>
                    <a:pt x="1022350" y="53340"/>
                    <a:pt x="1019810" y="52070"/>
                    <a:pt x="1018540" y="50800"/>
                  </a:cubicBezTo>
                  <a:cubicBezTo>
                    <a:pt x="1014730" y="49530"/>
                    <a:pt x="1012190" y="46990"/>
                    <a:pt x="1007110" y="44450"/>
                  </a:cubicBezTo>
                  <a:cubicBezTo>
                    <a:pt x="1007110" y="48260"/>
                    <a:pt x="1007110" y="49530"/>
                    <a:pt x="1008380" y="52070"/>
                  </a:cubicBezTo>
                  <a:cubicBezTo>
                    <a:pt x="1005840" y="54610"/>
                    <a:pt x="1004570" y="53340"/>
                    <a:pt x="1003300" y="52070"/>
                  </a:cubicBezTo>
                  <a:cubicBezTo>
                    <a:pt x="1002030" y="53340"/>
                    <a:pt x="1000760" y="55880"/>
                    <a:pt x="999490" y="55880"/>
                  </a:cubicBezTo>
                  <a:cubicBezTo>
                    <a:pt x="993140" y="58420"/>
                    <a:pt x="986790" y="59690"/>
                    <a:pt x="980440" y="62230"/>
                  </a:cubicBezTo>
                  <a:cubicBezTo>
                    <a:pt x="977900" y="63500"/>
                    <a:pt x="975360" y="64770"/>
                    <a:pt x="974090" y="66040"/>
                  </a:cubicBezTo>
                  <a:cubicBezTo>
                    <a:pt x="969010" y="69850"/>
                    <a:pt x="965200" y="76200"/>
                    <a:pt x="956310" y="74930"/>
                  </a:cubicBezTo>
                  <a:cubicBezTo>
                    <a:pt x="955040" y="74930"/>
                    <a:pt x="952500" y="77470"/>
                    <a:pt x="949960" y="77470"/>
                  </a:cubicBezTo>
                  <a:cubicBezTo>
                    <a:pt x="947420" y="78740"/>
                    <a:pt x="943610" y="78740"/>
                    <a:pt x="941070" y="80010"/>
                  </a:cubicBezTo>
                  <a:lnTo>
                    <a:pt x="938530" y="80010"/>
                  </a:lnTo>
                  <a:cubicBezTo>
                    <a:pt x="930910" y="82550"/>
                    <a:pt x="924560" y="85090"/>
                    <a:pt x="916940" y="86360"/>
                  </a:cubicBezTo>
                  <a:lnTo>
                    <a:pt x="911860" y="86360"/>
                  </a:lnTo>
                  <a:cubicBezTo>
                    <a:pt x="905510" y="86360"/>
                    <a:pt x="900430" y="85090"/>
                    <a:pt x="894080" y="85090"/>
                  </a:cubicBezTo>
                  <a:cubicBezTo>
                    <a:pt x="887730" y="85090"/>
                    <a:pt x="881380" y="87630"/>
                    <a:pt x="875030" y="87630"/>
                  </a:cubicBezTo>
                  <a:cubicBezTo>
                    <a:pt x="867410" y="87630"/>
                    <a:pt x="858520" y="87630"/>
                    <a:pt x="852170" y="82550"/>
                  </a:cubicBezTo>
                  <a:cubicBezTo>
                    <a:pt x="850900" y="81280"/>
                    <a:pt x="847090" y="81280"/>
                    <a:pt x="844550" y="82550"/>
                  </a:cubicBezTo>
                  <a:cubicBezTo>
                    <a:pt x="835660" y="83820"/>
                    <a:pt x="826770" y="85090"/>
                    <a:pt x="819150" y="87630"/>
                  </a:cubicBezTo>
                  <a:cubicBezTo>
                    <a:pt x="811530" y="90170"/>
                    <a:pt x="807720" y="87630"/>
                    <a:pt x="805180" y="81280"/>
                  </a:cubicBezTo>
                  <a:cubicBezTo>
                    <a:pt x="803910" y="78740"/>
                    <a:pt x="801370" y="76200"/>
                    <a:pt x="798830" y="73660"/>
                  </a:cubicBezTo>
                  <a:cubicBezTo>
                    <a:pt x="795020" y="71120"/>
                    <a:pt x="791210" y="67310"/>
                    <a:pt x="787400" y="67310"/>
                  </a:cubicBezTo>
                  <a:cubicBezTo>
                    <a:pt x="778510" y="67310"/>
                    <a:pt x="773430" y="62230"/>
                    <a:pt x="767080" y="58420"/>
                  </a:cubicBezTo>
                  <a:cubicBezTo>
                    <a:pt x="756920" y="52070"/>
                    <a:pt x="748030" y="44450"/>
                    <a:pt x="735330" y="45720"/>
                  </a:cubicBezTo>
                  <a:lnTo>
                    <a:pt x="735330" y="39370"/>
                  </a:lnTo>
                  <a:cubicBezTo>
                    <a:pt x="737870" y="39370"/>
                    <a:pt x="740410" y="39370"/>
                    <a:pt x="742950" y="38100"/>
                  </a:cubicBezTo>
                  <a:cubicBezTo>
                    <a:pt x="739140" y="35560"/>
                    <a:pt x="739140" y="31750"/>
                    <a:pt x="736600" y="29210"/>
                  </a:cubicBezTo>
                  <a:cubicBezTo>
                    <a:pt x="731520" y="25400"/>
                    <a:pt x="726440" y="24130"/>
                    <a:pt x="721360" y="21590"/>
                  </a:cubicBezTo>
                  <a:cubicBezTo>
                    <a:pt x="717550" y="20320"/>
                    <a:pt x="712470" y="20320"/>
                    <a:pt x="715010" y="26670"/>
                  </a:cubicBezTo>
                  <a:cubicBezTo>
                    <a:pt x="708660" y="27940"/>
                    <a:pt x="703580" y="27940"/>
                    <a:pt x="701040" y="30480"/>
                  </a:cubicBezTo>
                  <a:cubicBezTo>
                    <a:pt x="695960" y="34290"/>
                    <a:pt x="690880" y="31750"/>
                    <a:pt x="687070" y="29210"/>
                  </a:cubicBezTo>
                  <a:cubicBezTo>
                    <a:pt x="684530" y="27940"/>
                    <a:pt x="681990" y="26670"/>
                    <a:pt x="679450" y="27940"/>
                  </a:cubicBezTo>
                  <a:cubicBezTo>
                    <a:pt x="664210" y="35560"/>
                    <a:pt x="648970" y="31750"/>
                    <a:pt x="633730" y="31750"/>
                  </a:cubicBezTo>
                  <a:cubicBezTo>
                    <a:pt x="631190" y="31750"/>
                    <a:pt x="628650" y="30480"/>
                    <a:pt x="624840" y="30480"/>
                  </a:cubicBezTo>
                  <a:cubicBezTo>
                    <a:pt x="619760" y="29210"/>
                    <a:pt x="615950" y="26670"/>
                    <a:pt x="610870" y="25400"/>
                  </a:cubicBezTo>
                  <a:cubicBezTo>
                    <a:pt x="605790" y="24130"/>
                    <a:pt x="599440" y="22860"/>
                    <a:pt x="594360" y="21590"/>
                  </a:cubicBezTo>
                  <a:lnTo>
                    <a:pt x="590550" y="21590"/>
                  </a:lnTo>
                  <a:cubicBezTo>
                    <a:pt x="581660" y="21590"/>
                    <a:pt x="572770" y="22860"/>
                    <a:pt x="565150" y="22860"/>
                  </a:cubicBezTo>
                  <a:cubicBezTo>
                    <a:pt x="558800" y="22860"/>
                    <a:pt x="552450" y="20320"/>
                    <a:pt x="544830" y="19050"/>
                  </a:cubicBezTo>
                  <a:cubicBezTo>
                    <a:pt x="543560" y="8890"/>
                    <a:pt x="533400" y="11430"/>
                    <a:pt x="527050" y="6350"/>
                  </a:cubicBezTo>
                  <a:cubicBezTo>
                    <a:pt x="525780" y="5080"/>
                    <a:pt x="523240" y="6350"/>
                    <a:pt x="521970" y="6350"/>
                  </a:cubicBezTo>
                  <a:cubicBezTo>
                    <a:pt x="514350" y="5080"/>
                    <a:pt x="509270" y="8890"/>
                    <a:pt x="506730" y="15240"/>
                  </a:cubicBezTo>
                  <a:cubicBezTo>
                    <a:pt x="502920" y="21590"/>
                    <a:pt x="492760" y="24130"/>
                    <a:pt x="496570" y="34290"/>
                  </a:cubicBezTo>
                  <a:cubicBezTo>
                    <a:pt x="497840" y="35560"/>
                    <a:pt x="500380" y="36830"/>
                    <a:pt x="501650" y="39370"/>
                  </a:cubicBezTo>
                  <a:cubicBezTo>
                    <a:pt x="501650" y="43180"/>
                    <a:pt x="500380" y="45720"/>
                    <a:pt x="496570" y="44450"/>
                  </a:cubicBezTo>
                  <a:cubicBezTo>
                    <a:pt x="495300" y="44450"/>
                    <a:pt x="494030" y="46990"/>
                    <a:pt x="492760" y="48260"/>
                  </a:cubicBezTo>
                  <a:cubicBezTo>
                    <a:pt x="491490" y="49530"/>
                    <a:pt x="491490" y="52070"/>
                    <a:pt x="490220" y="52070"/>
                  </a:cubicBezTo>
                  <a:cubicBezTo>
                    <a:pt x="482600" y="54610"/>
                    <a:pt x="477520" y="60960"/>
                    <a:pt x="468630" y="59690"/>
                  </a:cubicBezTo>
                  <a:lnTo>
                    <a:pt x="466090" y="59690"/>
                  </a:lnTo>
                  <a:cubicBezTo>
                    <a:pt x="458470" y="66040"/>
                    <a:pt x="450850" y="64770"/>
                    <a:pt x="441960" y="63500"/>
                  </a:cubicBezTo>
                  <a:cubicBezTo>
                    <a:pt x="438150" y="62230"/>
                    <a:pt x="433070" y="63500"/>
                    <a:pt x="427990" y="63500"/>
                  </a:cubicBezTo>
                  <a:cubicBezTo>
                    <a:pt x="424180" y="63500"/>
                    <a:pt x="420370" y="63500"/>
                    <a:pt x="416560" y="60960"/>
                  </a:cubicBezTo>
                  <a:cubicBezTo>
                    <a:pt x="411480" y="58420"/>
                    <a:pt x="406400" y="54610"/>
                    <a:pt x="401320" y="52070"/>
                  </a:cubicBezTo>
                  <a:cubicBezTo>
                    <a:pt x="396240" y="49530"/>
                    <a:pt x="389890" y="49530"/>
                    <a:pt x="389890" y="40640"/>
                  </a:cubicBezTo>
                  <a:cubicBezTo>
                    <a:pt x="389890" y="39370"/>
                    <a:pt x="387350" y="38100"/>
                    <a:pt x="387350" y="36830"/>
                  </a:cubicBezTo>
                  <a:cubicBezTo>
                    <a:pt x="378460" y="44450"/>
                    <a:pt x="370840" y="50800"/>
                    <a:pt x="363220" y="57150"/>
                  </a:cubicBezTo>
                  <a:cubicBezTo>
                    <a:pt x="359410" y="60960"/>
                    <a:pt x="354330" y="66040"/>
                    <a:pt x="356870" y="72390"/>
                  </a:cubicBezTo>
                  <a:cubicBezTo>
                    <a:pt x="356870" y="73660"/>
                    <a:pt x="355600" y="74930"/>
                    <a:pt x="355600" y="76200"/>
                  </a:cubicBezTo>
                  <a:cubicBezTo>
                    <a:pt x="354330" y="78740"/>
                    <a:pt x="353060" y="81280"/>
                    <a:pt x="350520" y="82550"/>
                  </a:cubicBezTo>
                  <a:cubicBezTo>
                    <a:pt x="347980" y="86360"/>
                    <a:pt x="345440" y="90170"/>
                    <a:pt x="342900" y="95250"/>
                  </a:cubicBezTo>
                  <a:lnTo>
                    <a:pt x="335280" y="102870"/>
                  </a:lnTo>
                  <a:cubicBezTo>
                    <a:pt x="332740" y="106680"/>
                    <a:pt x="330200" y="110490"/>
                    <a:pt x="326390" y="113030"/>
                  </a:cubicBezTo>
                  <a:cubicBezTo>
                    <a:pt x="317500" y="120650"/>
                    <a:pt x="308610" y="128270"/>
                    <a:pt x="298450" y="135890"/>
                  </a:cubicBezTo>
                  <a:cubicBezTo>
                    <a:pt x="293370" y="140970"/>
                    <a:pt x="287020" y="144780"/>
                    <a:pt x="281940" y="149860"/>
                  </a:cubicBezTo>
                  <a:cubicBezTo>
                    <a:pt x="273050" y="157480"/>
                    <a:pt x="262890" y="163830"/>
                    <a:pt x="257810" y="175260"/>
                  </a:cubicBezTo>
                  <a:cubicBezTo>
                    <a:pt x="257810" y="176530"/>
                    <a:pt x="255270" y="177800"/>
                    <a:pt x="254000" y="179070"/>
                  </a:cubicBezTo>
                  <a:cubicBezTo>
                    <a:pt x="247650" y="184150"/>
                    <a:pt x="237490" y="184150"/>
                    <a:pt x="237490" y="194310"/>
                  </a:cubicBezTo>
                  <a:cubicBezTo>
                    <a:pt x="227330" y="194310"/>
                    <a:pt x="222250" y="201930"/>
                    <a:pt x="217170" y="208280"/>
                  </a:cubicBezTo>
                  <a:cubicBezTo>
                    <a:pt x="213360" y="213360"/>
                    <a:pt x="209550" y="219710"/>
                    <a:pt x="204470" y="223520"/>
                  </a:cubicBezTo>
                  <a:cubicBezTo>
                    <a:pt x="199390" y="226060"/>
                    <a:pt x="193040" y="224790"/>
                    <a:pt x="186690" y="224790"/>
                  </a:cubicBezTo>
                  <a:cubicBezTo>
                    <a:pt x="184150" y="224790"/>
                    <a:pt x="181610" y="224790"/>
                    <a:pt x="181610" y="226060"/>
                  </a:cubicBezTo>
                  <a:cubicBezTo>
                    <a:pt x="176530" y="231140"/>
                    <a:pt x="170180" y="234950"/>
                    <a:pt x="166370" y="241300"/>
                  </a:cubicBezTo>
                  <a:cubicBezTo>
                    <a:pt x="162560" y="247650"/>
                    <a:pt x="158750" y="251460"/>
                    <a:pt x="152400" y="252730"/>
                  </a:cubicBezTo>
                  <a:cubicBezTo>
                    <a:pt x="146050" y="254000"/>
                    <a:pt x="139700" y="260350"/>
                    <a:pt x="130810" y="256540"/>
                  </a:cubicBezTo>
                  <a:cubicBezTo>
                    <a:pt x="123190" y="254000"/>
                    <a:pt x="114300" y="256540"/>
                    <a:pt x="109220" y="251460"/>
                  </a:cubicBezTo>
                  <a:cubicBezTo>
                    <a:pt x="99060" y="252730"/>
                    <a:pt x="91440" y="255270"/>
                    <a:pt x="82550" y="256540"/>
                  </a:cubicBezTo>
                  <a:cubicBezTo>
                    <a:pt x="72390" y="259080"/>
                    <a:pt x="60960" y="257810"/>
                    <a:pt x="52070" y="265430"/>
                  </a:cubicBezTo>
                  <a:cubicBezTo>
                    <a:pt x="44450" y="271780"/>
                    <a:pt x="38100" y="278130"/>
                    <a:pt x="26670" y="276860"/>
                  </a:cubicBezTo>
                  <a:cubicBezTo>
                    <a:pt x="27940" y="284480"/>
                    <a:pt x="29210" y="290830"/>
                    <a:pt x="30480" y="298450"/>
                  </a:cubicBezTo>
                  <a:cubicBezTo>
                    <a:pt x="33020" y="318770"/>
                    <a:pt x="35560" y="339090"/>
                    <a:pt x="36830" y="359410"/>
                  </a:cubicBezTo>
                  <a:cubicBezTo>
                    <a:pt x="40640" y="384810"/>
                    <a:pt x="41910" y="408940"/>
                    <a:pt x="39370" y="433070"/>
                  </a:cubicBezTo>
                  <a:cubicBezTo>
                    <a:pt x="36830" y="467360"/>
                    <a:pt x="25400" y="1640840"/>
                    <a:pt x="13970" y="1672590"/>
                  </a:cubicBezTo>
                  <a:lnTo>
                    <a:pt x="2540" y="1699260"/>
                  </a:lnTo>
                  <a:cubicBezTo>
                    <a:pt x="0" y="1705610"/>
                    <a:pt x="3810" y="1709420"/>
                    <a:pt x="10160" y="1710690"/>
                  </a:cubicBezTo>
                  <a:cubicBezTo>
                    <a:pt x="17780" y="1711960"/>
                    <a:pt x="20320" y="1717040"/>
                    <a:pt x="22860" y="1723390"/>
                  </a:cubicBezTo>
                  <a:cubicBezTo>
                    <a:pt x="25400" y="1733550"/>
                    <a:pt x="21590" y="1743710"/>
                    <a:pt x="26670" y="1753870"/>
                  </a:cubicBezTo>
                  <a:cubicBezTo>
                    <a:pt x="29210" y="1758950"/>
                    <a:pt x="26670" y="1767840"/>
                    <a:pt x="25400" y="1775460"/>
                  </a:cubicBezTo>
                  <a:cubicBezTo>
                    <a:pt x="24130" y="1785620"/>
                    <a:pt x="26670" y="1795780"/>
                    <a:pt x="30480" y="1804670"/>
                  </a:cubicBezTo>
                  <a:cubicBezTo>
                    <a:pt x="39370" y="1819910"/>
                    <a:pt x="40640" y="1837690"/>
                    <a:pt x="40640" y="1854200"/>
                  </a:cubicBezTo>
                  <a:cubicBezTo>
                    <a:pt x="40640" y="1858010"/>
                    <a:pt x="41910" y="1861820"/>
                    <a:pt x="43180" y="1864360"/>
                  </a:cubicBezTo>
                  <a:cubicBezTo>
                    <a:pt x="45720" y="1866900"/>
                    <a:pt x="50800" y="1869440"/>
                    <a:pt x="55880" y="1870710"/>
                  </a:cubicBezTo>
                  <a:lnTo>
                    <a:pt x="86360" y="1885950"/>
                  </a:lnTo>
                  <a:cubicBezTo>
                    <a:pt x="100330" y="1893570"/>
                    <a:pt x="111760" y="1892300"/>
                    <a:pt x="124460" y="1883410"/>
                  </a:cubicBezTo>
                  <a:cubicBezTo>
                    <a:pt x="125730" y="1882140"/>
                    <a:pt x="129540" y="1880870"/>
                    <a:pt x="130810" y="1880870"/>
                  </a:cubicBezTo>
                  <a:cubicBezTo>
                    <a:pt x="139700" y="1882140"/>
                    <a:pt x="148590" y="1882140"/>
                    <a:pt x="156210" y="1889760"/>
                  </a:cubicBezTo>
                  <a:cubicBezTo>
                    <a:pt x="165100" y="1897380"/>
                    <a:pt x="177800" y="1902460"/>
                    <a:pt x="187960" y="1908810"/>
                  </a:cubicBezTo>
                  <a:cubicBezTo>
                    <a:pt x="194310" y="1912620"/>
                    <a:pt x="201930" y="1917700"/>
                    <a:pt x="205740" y="1922780"/>
                  </a:cubicBezTo>
                  <a:cubicBezTo>
                    <a:pt x="208280" y="1925320"/>
                    <a:pt x="210820" y="1927860"/>
                    <a:pt x="213360" y="1929130"/>
                  </a:cubicBezTo>
                  <a:cubicBezTo>
                    <a:pt x="227330" y="1934210"/>
                    <a:pt x="234950" y="1946910"/>
                    <a:pt x="243840" y="1957070"/>
                  </a:cubicBezTo>
                  <a:cubicBezTo>
                    <a:pt x="251460" y="1965960"/>
                    <a:pt x="261620" y="1971040"/>
                    <a:pt x="273050" y="1972310"/>
                  </a:cubicBezTo>
                  <a:cubicBezTo>
                    <a:pt x="285750" y="1974850"/>
                    <a:pt x="298450" y="1976120"/>
                    <a:pt x="311150" y="1978660"/>
                  </a:cubicBezTo>
                  <a:cubicBezTo>
                    <a:pt x="316230" y="1979930"/>
                    <a:pt x="322580" y="1981200"/>
                    <a:pt x="327660" y="1983740"/>
                  </a:cubicBezTo>
                  <a:cubicBezTo>
                    <a:pt x="334010" y="1986280"/>
                    <a:pt x="340360" y="1986280"/>
                    <a:pt x="345440" y="1990090"/>
                  </a:cubicBezTo>
                  <a:cubicBezTo>
                    <a:pt x="353060" y="1996440"/>
                    <a:pt x="360680" y="2000250"/>
                    <a:pt x="370840" y="1997710"/>
                  </a:cubicBezTo>
                  <a:cubicBezTo>
                    <a:pt x="374650" y="1996440"/>
                    <a:pt x="379730" y="1998980"/>
                    <a:pt x="383540" y="2000250"/>
                  </a:cubicBezTo>
                  <a:cubicBezTo>
                    <a:pt x="384810" y="2000250"/>
                    <a:pt x="386080" y="2001520"/>
                    <a:pt x="387350" y="2001520"/>
                  </a:cubicBezTo>
                  <a:cubicBezTo>
                    <a:pt x="401320" y="2002790"/>
                    <a:pt x="414020" y="2000250"/>
                    <a:pt x="426720" y="1997710"/>
                  </a:cubicBezTo>
                  <a:cubicBezTo>
                    <a:pt x="431800" y="1996440"/>
                    <a:pt x="436880" y="1995170"/>
                    <a:pt x="441960" y="1992630"/>
                  </a:cubicBezTo>
                  <a:cubicBezTo>
                    <a:pt x="455930" y="1986280"/>
                    <a:pt x="469900" y="1979930"/>
                    <a:pt x="482600" y="1972310"/>
                  </a:cubicBezTo>
                  <a:cubicBezTo>
                    <a:pt x="491490" y="1967230"/>
                    <a:pt x="500380" y="1962150"/>
                    <a:pt x="510540" y="1967230"/>
                  </a:cubicBezTo>
                  <a:lnTo>
                    <a:pt x="515620" y="1967230"/>
                  </a:lnTo>
                  <a:cubicBezTo>
                    <a:pt x="524510" y="1967230"/>
                    <a:pt x="533400" y="1965960"/>
                    <a:pt x="541020" y="1964690"/>
                  </a:cubicBezTo>
                  <a:cubicBezTo>
                    <a:pt x="542290" y="1964690"/>
                    <a:pt x="544830" y="1964690"/>
                    <a:pt x="544830" y="1963420"/>
                  </a:cubicBezTo>
                  <a:cubicBezTo>
                    <a:pt x="548640" y="1958340"/>
                    <a:pt x="554990" y="1958340"/>
                    <a:pt x="561340" y="1957070"/>
                  </a:cubicBezTo>
                  <a:cubicBezTo>
                    <a:pt x="571500" y="1955800"/>
                    <a:pt x="581660" y="1955800"/>
                    <a:pt x="589280" y="1949450"/>
                  </a:cubicBezTo>
                  <a:cubicBezTo>
                    <a:pt x="596900" y="1944370"/>
                    <a:pt x="604520" y="1943100"/>
                    <a:pt x="613410" y="1941830"/>
                  </a:cubicBezTo>
                  <a:cubicBezTo>
                    <a:pt x="614680" y="1941830"/>
                    <a:pt x="617220" y="1940560"/>
                    <a:pt x="618490" y="1940560"/>
                  </a:cubicBezTo>
                  <a:cubicBezTo>
                    <a:pt x="624840" y="1939290"/>
                    <a:pt x="631190" y="1935480"/>
                    <a:pt x="636270" y="1936750"/>
                  </a:cubicBezTo>
                  <a:cubicBezTo>
                    <a:pt x="647700" y="1939290"/>
                    <a:pt x="652780" y="1935480"/>
                    <a:pt x="660400" y="1925320"/>
                  </a:cubicBezTo>
                  <a:cubicBezTo>
                    <a:pt x="661670" y="1922780"/>
                    <a:pt x="665480" y="1921510"/>
                    <a:pt x="668020" y="1920240"/>
                  </a:cubicBezTo>
                  <a:cubicBezTo>
                    <a:pt x="674370" y="1918970"/>
                    <a:pt x="680720" y="1920240"/>
                    <a:pt x="687070" y="1918970"/>
                  </a:cubicBezTo>
                  <a:cubicBezTo>
                    <a:pt x="690880" y="1918970"/>
                    <a:pt x="694690" y="1915160"/>
                    <a:pt x="697230" y="1915160"/>
                  </a:cubicBezTo>
                  <a:cubicBezTo>
                    <a:pt x="707390" y="1916430"/>
                    <a:pt x="718820" y="1912620"/>
                    <a:pt x="727710" y="1918970"/>
                  </a:cubicBezTo>
                  <a:cubicBezTo>
                    <a:pt x="728980" y="1920240"/>
                    <a:pt x="731520" y="1920240"/>
                    <a:pt x="734060" y="1920240"/>
                  </a:cubicBezTo>
                  <a:cubicBezTo>
                    <a:pt x="750570" y="1921510"/>
                    <a:pt x="764540" y="1926590"/>
                    <a:pt x="775970" y="1936750"/>
                  </a:cubicBezTo>
                  <a:cubicBezTo>
                    <a:pt x="779780" y="1940560"/>
                    <a:pt x="784860" y="1943100"/>
                    <a:pt x="788670" y="1945640"/>
                  </a:cubicBezTo>
                  <a:cubicBezTo>
                    <a:pt x="792480" y="1948180"/>
                    <a:pt x="797560" y="1948180"/>
                    <a:pt x="801370" y="1949450"/>
                  </a:cubicBezTo>
                  <a:cubicBezTo>
                    <a:pt x="805180" y="1950720"/>
                    <a:pt x="807720" y="1951990"/>
                    <a:pt x="811530" y="1951990"/>
                  </a:cubicBezTo>
                  <a:cubicBezTo>
                    <a:pt x="817880" y="1951990"/>
                    <a:pt x="822960" y="1954530"/>
                    <a:pt x="826770" y="1959610"/>
                  </a:cubicBezTo>
                  <a:cubicBezTo>
                    <a:pt x="828040" y="1960880"/>
                    <a:pt x="829310" y="1962150"/>
                    <a:pt x="830580" y="1964690"/>
                  </a:cubicBezTo>
                  <a:cubicBezTo>
                    <a:pt x="829310" y="1968500"/>
                    <a:pt x="836930" y="1978660"/>
                    <a:pt x="842010" y="1978660"/>
                  </a:cubicBezTo>
                  <a:cubicBezTo>
                    <a:pt x="850900" y="1978660"/>
                    <a:pt x="859790" y="1981200"/>
                    <a:pt x="867410" y="1987550"/>
                  </a:cubicBezTo>
                  <a:cubicBezTo>
                    <a:pt x="868680" y="1988820"/>
                    <a:pt x="871220" y="1988820"/>
                    <a:pt x="873760" y="1987550"/>
                  </a:cubicBezTo>
                  <a:cubicBezTo>
                    <a:pt x="877570" y="1986280"/>
                    <a:pt x="880110" y="1986280"/>
                    <a:pt x="882650" y="1990090"/>
                  </a:cubicBezTo>
                  <a:cubicBezTo>
                    <a:pt x="883920" y="1991360"/>
                    <a:pt x="889000" y="1991360"/>
                    <a:pt x="891540" y="1991360"/>
                  </a:cubicBezTo>
                  <a:cubicBezTo>
                    <a:pt x="897890" y="1991360"/>
                    <a:pt x="905510" y="1990090"/>
                    <a:pt x="911860" y="1991360"/>
                  </a:cubicBezTo>
                  <a:cubicBezTo>
                    <a:pt x="923290" y="1992630"/>
                    <a:pt x="933450" y="1993900"/>
                    <a:pt x="944880" y="1996440"/>
                  </a:cubicBezTo>
                  <a:cubicBezTo>
                    <a:pt x="947420" y="1996440"/>
                    <a:pt x="949960" y="1997710"/>
                    <a:pt x="951230" y="1998980"/>
                  </a:cubicBezTo>
                  <a:cubicBezTo>
                    <a:pt x="953770" y="2005330"/>
                    <a:pt x="960120" y="2005330"/>
                    <a:pt x="963930" y="2006600"/>
                  </a:cubicBezTo>
                  <a:cubicBezTo>
                    <a:pt x="967740" y="2007870"/>
                    <a:pt x="972820" y="2009140"/>
                    <a:pt x="975360" y="2009140"/>
                  </a:cubicBezTo>
                  <a:cubicBezTo>
                    <a:pt x="976630" y="2007870"/>
                    <a:pt x="979170" y="2006600"/>
                    <a:pt x="981710" y="2004060"/>
                  </a:cubicBezTo>
                  <a:cubicBezTo>
                    <a:pt x="976630" y="2004060"/>
                    <a:pt x="974090" y="2005330"/>
                    <a:pt x="971550" y="2005330"/>
                  </a:cubicBezTo>
                  <a:cubicBezTo>
                    <a:pt x="976630" y="1998980"/>
                    <a:pt x="981710" y="1997710"/>
                    <a:pt x="988060" y="2001520"/>
                  </a:cubicBezTo>
                  <a:cubicBezTo>
                    <a:pt x="995680" y="2007870"/>
                    <a:pt x="1002030" y="2007870"/>
                    <a:pt x="1010920" y="2001520"/>
                  </a:cubicBezTo>
                  <a:lnTo>
                    <a:pt x="1018540" y="1997710"/>
                  </a:lnTo>
                  <a:lnTo>
                    <a:pt x="1018540" y="1991360"/>
                  </a:lnTo>
                  <a:cubicBezTo>
                    <a:pt x="1022350" y="1992630"/>
                    <a:pt x="1026160" y="1995170"/>
                    <a:pt x="1028700" y="1995170"/>
                  </a:cubicBezTo>
                  <a:cubicBezTo>
                    <a:pt x="1036320" y="1991360"/>
                    <a:pt x="1043940" y="1987550"/>
                    <a:pt x="1050290" y="1982470"/>
                  </a:cubicBezTo>
                  <a:cubicBezTo>
                    <a:pt x="1057910" y="1977390"/>
                    <a:pt x="1064260" y="1971040"/>
                    <a:pt x="1070610" y="1965960"/>
                  </a:cubicBezTo>
                  <a:cubicBezTo>
                    <a:pt x="1071880" y="1965960"/>
                    <a:pt x="1071880" y="1964690"/>
                    <a:pt x="1073150" y="1964690"/>
                  </a:cubicBezTo>
                  <a:cubicBezTo>
                    <a:pt x="1082040" y="1962150"/>
                    <a:pt x="1089660" y="1960880"/>
                    <a:pt x="1098550" y="1958340"/>
                  </a:cubicBezTo>
                  <a:cubicBezTo>
                    <a:pt x="1103630" y="1957070"/>
                    <a:pt x="1107440" y="1954530"/>
                    <a:pt x="1112520" y="1953260"/>
                  </a:cubicBezTo>
                  <a:cubicBezTo>
                    <a:pt x="1116330" y="1951990"/>
                    <a:pt x="1118870" y="1951990"/>
                    <a:pt x="1122680" y="1950720"/>
                  </a:cubicBezTo>
                  <a:lnTo>
                    <a:pt x="1135380" y="1950720"/>
                  </a:lnTo>
                  <a:cubicBezTo>
                    <a:pt x="1137920" y="1950720"/>
                    <a:pt x="1141730" y="1950720"/>
                    <a:pt x="1144270" y="1949450"/>
                  </a:cubicBezTo>
                  <a:cubicBezTo>
                    <a:pt x="1145540" y="1946910"/>
                    <a:pt x="1148080" y="1943100"/>
                    <a:pt x="1149350" y="1943100"/>
                  </a:cubicBezTo>
                  <a:cubicBezTo>
                    <a:pt x="1153160" y="1943100"/>
                    <a:pt x="1155700" y="1945640"/>
                    <a:pt x="1159510" y="1946910"/>
                  </a:cubicBezTo>
                  <a:cubicBezTo>
                    <a:pt x="1160780" y="1946910"/>
                    <a:pt x="1160780" y="1948180"/>
                    <a:pt x="1160780" y="1949450"/>
                  </a:cubicBezTo>
                  <a:cubicBezTo>
                    <a:pt x="1165860" y="1954530"/>
                    <a:pt x="1169670" y="1960880"/>
                    <a:pt x="1174750" y="1965960"/>
                  </a:cubicBezTo>
                  <a:cubicBezTo>
                    <a:pt x="1181100" y="1972310"/>
                    <a:pt x="1187450" y="1972310"/>
                    <a:pt x="1191260" y="1968500"/>
                  </a:cubicBezTo>
                  <a:cubicBezTo>
                    <a:pt x="1197610" y="1963420"/>
                    <a:pt x="1202690" y="1959610"/>
                    <a:pt x="1211580" y="1962150"/>
                  </a:cubicBezTo>
                  <a:cubicBezTo>
                    <a:pt x="1212850" y="1962150"/>
                    <a:pt x="1215390" y="1963420"/>
                    <a:pt x="1216660" y="1962150"/>
                  </a:cubicBezTo>
                  <a:cubicBezTo>
                    <a:pt x="1223010" y="1959610"/>
                    <a:pt x="1230630" y="1957070"/>
                    <a:pt x="1236980" y="1953260"/>
                  </a:cubicBezTo>
                  <a:cubicBezTo>
                    <a:pt x="1240790" y="1951990"/>
                    <a:pt x="1245870" y="1951990"/>
                    <a:pt x="1247140" y="1949450"/>
                  </a:cubicBezTo>
                  <a:cubicBezTo>
                    <a:pt x="1250950" y="1941830"/>
                    <a:pt x="1257300" y="1938020"/>
                    <a:pt x="1263650" y="1932940"/>
                  </a:cubicBezTo>
                  <a:cubicBezTo>
                    <a:pt x="1267460" y="1929130"/>
                    <a:pt x="1271270" y="1924050"/>
                    <a:pt x="1275080" y="1922780"/>
                  </a:cubicBezTo>
                  <a:cubicBezTo>
                    <a:pt x="1283970" y="1920240"/>
                    <a:pt x="1290320" y="1912620"/>
                    <a:pt x="1297940" y="1907540"/>
                  </a:cubicBezTo>
                  <a:cubicBezTo>
                    <a:pt x="1304290" y="1903730"/>
                    <a:pt x="1308100" y="1896110"/>
                    <a:pt x="1314450" y="1894840"/>
                  </a:cubicBezTo>
                  <a:cubicBezTo>
                    <a:pt x="1324610" y="1892300"/>
                    <a:pt x="1332230" y="1885950"/>
                    <a:pt x="1341120" y="1879600"/>
                  </a:cubicBezTo>
                  <a:cubicBezTo>
                    <a:pt x="1346200" y="1875790"/>
                    <a:pt x="1352550" y="1873250"/>
                    <a:pt x="1358900" y="1874520"/>
                  </a:cubicBezTo>
                  <a:cubicBezTo>
                    <a:pt x="1362710" y="1875790"/>
                    <a:pt x="1367790" y="1874520"/>
                    <a:pt x="1370330" y="1873250"/>
                  </a:cubicBezTo>
                  <a:cubicBezTo>
                    <a:pt x="1375410" y="1870710"/>
                    <a:pt x="1380490" y="1866900"/>
                    <a:pt x="1385570" y="1864360"/>
                  </a:cubicBezTo>
                  <a:cubicBezTo>
                    <a:pt x="1389380" y="1861820"/>
                    <a:pt x="1393190" y="1859280"/>
                    <a:pt x="1397000" y="1859280"/>
                  </a:cubicBezTo>
                  <a:cubicBezTo>
                    <a:pt x="1409700" y="1858010"/>
                    <a:pt x="1419860" y="1855470"/>
                    <a:pt x="1426210" y="1842770"/>
                  </a:cubicBezTo>
                  <a:cubicBezTo>
                    <a:pt x="1428750" y="1837690"/>
                    <a:pt x="1441450" y="1831340"/>
                    <a:pt x="1446530" y="1833880"/>
                  </a:cubicBezTo>
                  <a:cubicBezTo>
                    <a:pt x="1455420" y="1837690"/>
                    <a:pt x="1461770" y="1835150"/>
                    <a:pt x="1466850" y="1827530"/>
                  </a:cubicBezTo>
                  <a:cubicBezTo>
                    <a:pt x="1470660" y="1823720"/>
                    <a:pt x="1475740" y="1824990"/>
                    <a:pt x="1479550" y="1827530"/>
                  </a:cubicBezTo>
                  <a:cubicBezTo>
                    <a:pt x="1482090" y="1830070"/>
                    <a:pt x="1484630" y="1831340"/>
                    <a:pt x="1487170" y="1831340"/>
                  </a:cubicBezTo>
                  <a:cubicBezTo>
                    <a:pt x="1496060" y="1832610"/>
                    <a:pt x="1506220" y="1831340"/>
                    <a:pt x="1515110" y="1832610"/>
                  </a:cubicBezTo>
                  <a:cubicBezTo>
                    <a:pt x="1522730" y="1833880"/>
                    <a:pt x="1530350" y="1831340"/>
                    <a:pt x="1535430" y="1826260"/>
                  </a:cubicBezTo>
                  <a:cubicBezTo>
                    <a:pt x="1540510" y="1821180"/>
                    <a:pt x="1544320" y="1821180"/>
                    <a:pt x="1551940" y="1823720"/>
                  </a:cubicBezTo>
                  <a:cubicBezTo>
                    <a:pt x="1558290" y="1826260"/>
                    <a:pt x="1563370" y="1832610"/>
                    <a:pt x="1572260" y="1831340"/>
                  </a:cubicBezTo>
                  <a:cubicBezTo>
                    <a:pt x="1579880" y="1830070"/>
                    <a:pt x="1588770" y="1833880"/>
                    <a:pt x="1597660" y="1830070"/>
                  </a:cubicBezTo>
                  <a:lnTo>
                    <a:pt x="1602740" y="1830070"/>
                  </a:lnTo>
                  <a:cubicBezTo>
                    <a:pt x="1610360" y="1832610"/>
                    <a:pt x="1617980" y="1833880"/>
                    <a:pt x="1624330" y="1840230"/>
                  </a:cubicBezTo>
                  <a:cubicBezTo>
                    <a:pt x="1631950" y="1846580"/>
                    <a:pt x="1633220" y="1799590"/>
                    <a:pt x="1640840" y="1804670"/>
                  </a:cubicBezTo>
                  <a:cubicBezTo>
                    <a:pt x="1652270" y="1812290"/>
                    <a:pt x="1649730" y="1804670"/>
                    <a:pt x="1661160" y="1811020"/>
                  </a:cubicBezTo>
                  <a:cubicBezTo>
                    <a:pt x="1670050" y="1814830"/>
                    <a:pt x="1666240" y="1800860"/>
                    <a:pt x="1676400" y="1803400"/>
                  </a:cubicBezTo>
                  <a:cubicBezTo>
                    <a:pt x="1677670" y="1803400"/>
                    <a:pt x="1692910" y="1813560"/>
                    <a:pt x="1692910" y="1812290"/>
                  </a:cubicBezTo>
                  <a:cubicBezTo>
                    <a:pt x="1699260" y="1808480"/>
                    <a:pt x="1705610" y="1770380"/>
                    <a:pt x="1711960" y="1771650"/>
                  </a:cubicBezTo>
                  <a:cubicBezTo>
                    <a:pt x="1724660" y="1775460"/>
                    <a:pt x="1736090" y="1772920"/>
                    <a:pt x="1747520" y="1767840"/>
                  </a:cubicBezTo>
                  <a:cubicBezTo>
                    <a:pt x="1753870" y="1765300"/>
                    <a:pt x="1764030" y="1756410"/>
                    <a:pt x="1769110" y="1760220"/>
                  </a:cubicBezTo>
                  <a:cubicBezTo>
                    <a:pt x="1778000" y="1766570"/>
                    <a:pt x="1786890" y="1769110"/>
                    <a:pt x="1797050" y="1770380"/>
                  </a:cubicBezTo>
                  <a:cubicBezTo>
                    <a:pt x="1798320" y="1770380"/>
                    <a:pt x="1799590" y="1771650"/>
                    <a:pt x="1800860" y="1772920"/>
                  </a:cubicBezTo>
                  <a:cubicBezTo>
                    <a:pt x="1804670" y="1778000"/>
                    <a:pt x="1822450" y="1764030"/>
                    <a:pt x="1826260" y="1769110"/>
                  </a:cubicBezTo>
                  <a:cubicBezTo>
                    <a:pt x="1831340" y="1776730"/>
                    <a:pt x="1836420" y="1784350"/>
                    <a:pt x="1841500" y="1790700"/>
                  </a:cubicBezTo>
                  <a:cubicBezTo>
                    <a:pt x="1844040" y="1793240"/>
                    <a:pt x="1847850" y="1794510"/>
                    <a:pt x="1849120" y="1797050"/>
                  </a:cubicBezTo>
                  <a:cubicBezTo>
                    <a:pt x="1850390" y="1803400"/>
                    <a:pt x="1852930" y="1805940"/>
                    <a:pt x="1859280" y="1805940"/>
                  </a:cubicBezTo>
                  <a:cubicBezTo>
                    <a:pt x="1863090" y="1805940"/>
                    <a:pt x="1866900" y="1807210"/>
                    <a:pt x="1869440" y="1809750"/>
                  </a:cubicBezTo>
                  <a:cubicBezTo>
                    <a:pt x="1875790" y="1813560"/>
                    <a:pt x="1880870" y="1817370"/>
                    <a:pt x="1885950" y="1821180"/>
                  </a:cubicBezTo>
                  <a:cubicBezTo>
                    <a:pt x="1892300" y="1824990"/>
                    <a:pt x="1898650" y="1828800"/>
                    <a:pt x="1901190" y="1835150"/>
                  </a:cubicBezTo>
                  <a:cubicBezTo>
                    <a:pt x="1902460" y="1837690"/>
                    <a:pt x="1903730" y="1838960"/>
                    <a:pt x="1905000" y="1840230"/>
                  </a:cubicBezTo>
                  <a:cubicBezTo>
                    <a:pt x="1910080" y="1845310"/>
                    <a:pt x="1915160" y="1849120"/>
                    <a:pt x="1920240" y="1854200"/>
                  </a:cubicBezTo>
                  <a:cubicBezTo>
                    <a:pt x="1927860" y="1860550"/>
                    <a:pt x="1934210" y="1868170"/>
                    <a:pt x="1941830" y="1874520"/>
                  </a:cubicBezTo>
                  <a:cubicBezTo>
                    <a:pt x="1944370" y="1875790"/>
                    <a:pt x="1946910" y="1878330"/>
                    <a:pt x="1949450" y="1879600"/>
                  </a:cubicBezTo>
                  <a:cubicBezTo>
                    <a:pt x="1954530" y="1882140"/>
                    <a:pt x="1959610" y="1884680"/>
                    <a:pt x="1963420" y="1888490"/>
                  </a:cubicBezTo>
                  <a:cubicBezTo>
                    <a:pt x="1967230" y="1892300"/>
                    <a:pt x="1985010" y="1869440"/>
                    <a:pt x="1987550" y="1874520"/>
                  </a:cubicBezTo>
                  <a:cubicBezTo>
                    <a:pt x="1987550" y="1875790"/>
                    <a:pt x="1988820" y="1875790"/>
                    <a:pt x="1990090" y="1875790"/>
                  </a:cubicBezTo>
                  <a:cubicBezTo>
                    <a:pt x="1997710" y="1882140"/>
                    <a:pt x="2005330" y="1879600"/>
                    <a:pt x="2012950" y="1877060"/>
                  </a:cubicBezTo>
                  <a:cubicBezTo>
                    <a:pt x="2015490" y="1875790"/>
                    <a:pt x="2018030" y="1874520"/>
                    <a:pt x="2019300" y="1875790"/>
                  </a:cubicBezTo>
                  <a:cubicBezTo>
                    <a:pt x="2028190" y="1879600"/>
                    <a:pt x="2034540" y="1888490"/>
                    <a:pt x="2045970" y="1889760"/>
                  </a:cubicBezTo>
                  <a:cubicBezTo>
                    <a:pt x="2045970" y="1889760"/>
                    <a:pt x="2047240" y="1889760"/>
                    <a:pt x="2047240" y="1891030"/>
                  </a:cubicBezTo>
                  <a:cubicBezTo>
                    <a:pt x="2049780" y="1898650"/>
                    <a:pt x="2057400" y="1898650"/>
                    <a:pt x="2063750" y="1899920"/>
                  </a:cubicBezTo>
                  <a:cubicBezTo>
                    <a:pt x="2067560" y="1899920"/>
                    <a:pt x="2071370" y="1901190"/>
                    <a:pt x="2073910" y="1902460"/>
                  </a:cubicBezTo>
                  <a:cubicBezTo>
                    <a:pt x="2081530" y="1906270"/>
                    <a:pt x="2089150" y="1911350"/>
                    <a:pt x="2098040" y="1913890"/>
                  </a:cubicBezTo>
                  <a:cubicBezTo>
                    <a:pt x="2109470" y="1917700"/>
                    <a:pt x="2120900" y="1920240"/>
                    <a:pt x="2129790" y="1926590"/>
                  </a:cubicBezTo>
                  <a:cubicBezTo>
                    <a:pt x="2131060" y="1926590"/>
                    <a:pt x="2132330" y="1926590"/>
                    <a:pt x="2132330" y="1927860"/>
                  </a:cubicBezTo>
                  <a:cubicBezTo>
                    <a:pt x="2136140" y="1930400"/>
                    <a:pt x="2142490" y="1931670"/>
                    <a:pt x="2145030" y="1935480"/>
                  </a:cubicBezTo>
                  <a:cubicBezTo>
                    <a:pt x="2148840" y="1943100"/>
                    <a:pt x="2159000" y="1941830"/>
                    <a:pt x="2164080" y="1948180"/>
                  </a:cubicBezTo>
                  <a:lnTo>
                    <a:pt x="2165350" y="1948180"/>
                  </a:lnTo>
                  <a:cubicBezTo>
                    <a:pt x="2170430" y="1948180"/>
                    <a:pt x="2175510" y="1949450"/>
                    <a:pt x="2181860" y="1949450"/>
                  </a:cubicBezTo>
                  <a:cubicBezTo>
                    <a:pt x="2184400" y="1948180"/>
                    <a:pt x="2188210" y="1945640"/>
                    <a:pt x="2190750" y="1945640"/>
                  </a:cubicBezTo>
                  <a:cubicBezTo>
                    <a:pt x="2202180" y="1949450"/>
                    <a:pt x="2213610" y="1949450"/>
                    <a:pt x="2221230" y="1939290"/>
                  </a:cubicBezTo>
                  <a:cubicBezTo>
                    <a:pt x="2222500" y="1938020"/>
                    <a:pt x="2225040" y="1938020"/>
                    <a:pt x="2227580" y="1938020"/>
                  </a:cubicBezTo>
                  <a:lnTo>
                    <a:pt x="2237740" y="1938020"/>
                  </a:lnTo>
                  <a:cubicBezTo>
                    <a:pt x="2249170" y="1935480"/>
                    <a:pt x="2259330" y="1932940"/>
                    <a:pt x="2270760" y="1931670"/>
                  </a:cubicBezTo>
                  <a:cubicBezTo>
                    <a:pt x="2275840" y="1930400"/>
                    <a:pt x="2282190" y="1932940"/>
                    <a:pt x="2287270" y="1934210"/>
                  </a:cubicBezTo>
                  <a:cubicBezTo>
                    <a:pt x="2292350" y="1935480"/>
                    <a:pt x="2297430" y="1935480"/>
                    <a:pt x="2302510" y="1935480"/>
                  </a:cubicBezTo>
                  <a:cubicBezTo>
                    <a:pt x="2308860" y="1935480"/>
                    <a:pt x="2313940" y="1932940"/>
                    <a:pt x="2320290" y="1932940"/>
                  </a:cubicBezTo>
                  <a:cubicBezTo>
                    <a:pt x="2325370" y="1931670"/>
                    <a:pt x="2331720" y="1931670"/>
                    <a:pt x="2336800" y="1930400"/>
                  </a:cubicBezTo>
                  <a:cubicBezTo>
                    <a:pt x="2348230" y="1927860"/>
                    <a:pt x="2358390" y="1925320"/>
                    <a:pt x="2369820" y="1924050"/>
                  </a:cubicBezTo>
                  <a:cubicBezTo>
                    <a:pt x="2377440" y="1880870"/>
                    <a:pt x="2376170" y="1830070"/>
                    <a:pt x="2376170" y="1778000"/>
                  </a:cubicBezTo>
                  <a:close/>
                </a:path>
              </a:pathLst>
            </a:custGeom>
            <a:blipFill>
              <a:blip r:embed="rId2"/>
              <a:stretch>
                <a:fillRect l="-76990" t="-1716" b="-8123"/>
              </a:stretch>
            </a:blip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289320" y="84132"/>
            <a:ext cx="4022037" cy="365056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375009" y="914400"/>
            <a:ext cx="3795994" cy="10126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184"/>
              </a:lnSpc>
            </a:pPr>
            <a:r>
              <a:rPr lang="en-US" sz="5846" spc="2051">
                <a:solidFill>
                  <a:srgbClr val="EB1024"/>
                </a:solidFill>
                <a:latin typeface="Now Bold"/>
              </a:rPr>
              <a:t>ALPHA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75009" y="2208872"/>
            <a:ext cx="8608608" cy="5783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92"/>
              </a:lnSpc>
            </a:pPr>
            <a:r>
              <a:rPr lang="en-US" sz="4050" spc="174">
                <a:solidFill>
                  <a:srgbClr val="3D3923"/>
                </a:solidFill>
                <a:latin typeface="Now"/>
              </a:rPr>
              <a:t>Es una herramienta evangelística digital, relacional, dinámica, innovadora, altamente multiplicativa y gratuita.</a:t>
            </a:r>
          </a:p>
          <a:p>
            <a:pPr>
              <a:lnSpc>
                <a:spcPts val="5792"/>
              </a:lnSpc>
            </a:pPr>
            <a:endParaRPr lang="en-US" sz="4050" spc="174">
              <a:solidFill>
                <a:srgbClr val="3D3923"/>
              </a:solidFill>
              <a:latin typeface="Now"/>
            </a:endParaRPr>
          </a:p>
          <a:p>
            <a:pPr>
              <a:lnSpc>
                <a:spcPts val="5792"/>
              </a:lnSpc>
            </a:pPr>
            <a:r>
              <a:rPr lang="en-US" sz="4050" spc="174">
                <a:solidFill>
                  <a:srgbClr val="3D3923"/>
                </a:solidFill>
                <a:latin typeface="Now"/>
              </a:rPr>
              <a:t>De fácil implementación tanto online como presencial. 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2948855" y="8417135"/>
            <a:ext cx="4500945" cy="1049271"/>
            <a:chOff x="0" y="-57149"/>
            <a:chExt cx="6001260" cy="1399028"/>
          </a:xfrm>
        </p:grpSpPr>
        <p:sp>
          <p:nvSpPr>
            <p:cNvPr id="8" name="TextBox 8"/>
            <p:cNvSpPr txBox="1"/>
            <p:nvPr/>
          </p:nvSpPr>
          <p:spPr>
            <a:xfrm>
              <a:off x="806491" y="265841"/>
              <a:ext cx="4134279" cy="10760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757"/>
                </a:lnSpc>
                <a:spcBef>
                  <a:spcPct val="0"/>
                </a:spcBef>
              </a:pPr>
              <a:r>
                <a:rPr lang="en-US" sz="4826">
                  <a:solidFill>
                    <a:srgbClr val="EB1024"/>
                  </a:solidFill>
                  <a:latin typeface="Brittany"/>
                </a:rPr>
                <a:t>Evangelísticas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57149"/>
              <a:ext cx="6001260" cy="65872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979"/>
                </a:lnSpc>
              </a:pPr>
              <a:r>
                <a:rPr lang="en-US" sz="2842" spc="997" dirty="0">
                  <a:solidFill>
                    <a:srgbClr val="FFFFFF"/>
                  </a:solidFill>
                  <a:latin typeface="Now Bold"/>
                </a:rPr>
                <a:t>HERRAMIENTAS</a:t>
              </a:r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 l="9607" t="24593" r="62810" b="25219"/>
          <a:stretch>
            <a:fillRect/>
          </a:stretch>
        </p:blipFill>
        <p:spPr>
          <a:xfrm>
            <a:off x="1007369" y="8363878"/>
            <a:ext cx="983119" cy="8944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5414955" y="9999714"/>
            <a:ext cx="3408916" cy="574572"/>
            <a:chOff x="0" y="0"/>
            <a:chExt cx="897821" cy="15132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97821" cy="151328"/>
            </a:xfrm>
            <a:custGeom>
              <a:avLst/>
              <a:gdLst/>
              <a:ahLst/>
              <a:cxnLst/>
              <a:rect l="l" t="t" r="r" b="b"/>
              <a:pathLst>
                <a:path w="897821" h="151328">
                  <a:moveTo>
                    <a:pt x="0" y="0"/>
                  </a:moveTo>
                  <a:lnTo>
                    <a:pt x="897821" y="0"/>
                  </a:lnTo>
                  <a:lnTo>
                    <a:pt x="897821" y="151328"/>
                  </a:lnTo>
                  <a:lnTo>
                    <a:pt x="0" y="151328"/>
                  </a:lnTo>
                  <a:close/>
                </a:path>
              </a:pathLst>
            </a:custGeom>
            <a:solidFill>
              <a:srgbClr val="EB1024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1"/>
                </a:lnSpc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0168" t="29711" r="68169" b="31244"/>
          <a:stretch>
            <a:fillRect/>
          </a:stretch>
        </p:blipFill>
        <p:spPr>
          <a:xfrm>
            <a:off x="3562609" y="113349"/>
            <a:ext cx="11162783" cy="100603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9058" t="38738" r="29230" b="37822"/>
          <a:stretch>
            <a:fillRect/>
          </a:stretch>
        </p:blipFill>
        <p:spPr>
          <a:xfrm>
            <a:off x="2896540" y="3627912"/>
            <a:ext cx="3582896" cy="3579239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6725802" y="3785261"/>
            <a:ext cx="8665658" cy="3264541"/>
            <a:chOff x="0" y="0"/>
            <a:chExt cx="11554210" cy="4352722"/>
          </a:xfrm>
        </p:grpSpPr>
        <p:sp>
          <p:nvSpPr>
            <p:cNvPr id="4" name="TextBox 4"/>
            <p:cNvSpPr txBox="1"/>
            <p:nvPr/>
          </p:nvSpPr>
          <p:spPr>
            <a:xfrm>
              <a:off x="0" y="-104775"/>
              <a:ext cx="11554210" cy="11523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7333"/>
                </a:lnSpc>
                <a:spcBef>
                  <a:spcPct val="0"/>
                </a:spcBef>
              </a:pPr>
              <a:r>
                <a:rPr lang="en-US" sz="5238" u="none">
                  <a:solidFill>
                    <a:srgbClr val="EB1024"/>
                  </a:solidFill>
                  <a:latin typeface="Aileron Regular Bold"/>
                </a:rPr>
                <a:t>Comunícate con nosotros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4689" y="1354699"/>
              <a:ext cx="11479521" cy="29980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208"/>
                </a:lnSpc>
              </a:pPr>
              <a:r>
                <a:rPr lang="en-US" sz="4434">
                  <a:solidFill>
                    <a:srgbClr val="EB1024"/>
                  </a:solidFill>
                  <a:latin typeface="Aileron Regular"/>
                </a:rPr>
                <a:t>Whatsapp +502 42192841</a:t>
              </a:r>
            </a:p>
            <a:p>
              <a:pPr algn="ctr">
                <a:lnSpc>
                  <a:spcPts val="6208"/>
                </a:lnSpc>
              </a:pPr>
              <a:r>
                <a:rPr lang="en-US" sz="4434">
                  <a:solidFill>
                    <a:srgbClr val="EB1024"/>
                  </a:solidFill>
                  <a:latin typeface="Aileron Regular"/>
                </a:rPr>
                <a:t>evangelismoglobal.gt@gmail.com</a:t>
              </a:r>
            </a:p>
            <a:p>
              <a:pPr algn="ctr">
                <a:lnSpc>
                  <a:spcPts val="6208"/>
                </a:lnSpc>
                <a:spcBef>
                  <a:spcPct val="0"/>
                </a:spcBef>
              </a:pPr>
              <a:r>
                <a:rPr lang="en-US" sz="4434">
                  <a:solidFill>
                    <a:srgbClr val="EB1024"/>
                  </a:solidFill>
                  <a:latin typeface="Aileron Regular"/>
                </a:rPr>
                <a:t>www.godecade.world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73894" y="4603421"/>
            <a:ext cx="16340212" cy="2494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82"/>
              </a:lnSpc>
            </a:pPr>
            <a:r>
              <a:rPr lang="en-US" sz="9482">
                <a:solidFill>
                  <a:srgbClr val="000000"/>
                </a:solidFill>
                <a:latin typeface="Now Bold"/>
              </a:rPr>
              <a:t>TODOS PUEDEN </a:t>
            </a:r>
          </a:p>
          <a:p>
            <a:pPr algn="ctr">
              <a:lnSpc>
                <a:spcPts val="9482"/>
              </a:lnSpc>
            </a:pPr>
            <a:r>
              <a:rPr lang="en-US" sz="9482">
                <a:solidFill>
                  <a:srgbClr val="000000"/>
                </a:solidFill>
                <a:latin typeface="Now Bold"/>
              </a:rPr>
              <a:t>ALCANZAR A ALGUIEN.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134562" y="1751816"/>
            <a:ext cx="7315200" cy="18241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216154" y="1028700"/>
            <a:ext cx="5043146" cy="210131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l="9607" t="24593" r="62810" b="25219"/>
          <a:stretch>
            <a:fillRect/>
          </a:stretch>
        </p:blipFill>
        <p:spPr>
          <a:xfrm>
            <a:off x="-4347799" y="2916594"/>
            <a:ext cx="9648290" cy="8777828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9060133" y="3938402"/>
            <a:ext cx="3919535" cy="4915165"/>
            <a:chOff x="0" y="0"/>
            <a:chExt cx="5226046" cy="6553554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0" y="3940530"/>
              <a:ext cx="5226046" cy="2613023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325857" y="0"/>
              <a:ext cx="4538616" cy="4538616"/>
            </a:xfrm>
            <a:prstGeom prst="rect">
              <a:avLst/>
            </a:prstGeom>
          </p:spPr>
        </p:pic>
      </p:grpSp>
      <p:grpSp>
        <p:nvGrpSpPr>
          <p:cNvPr id="8" name="Group 8"/>
          <p:cNvGrpSpPr/>
          <p:nvPr/>
        </p:nvGrpSpPr>
        <p:grpSpPr>
          <a:xfrm>
            <a:off x="4880766" y="3938402"/>
            <a:ext cx="3566761" cy="4413026"/>
            <a:chOff x="0" y="0"/>
            <a:chExt cx="4755681" cy="5884035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7"/>
            <a:srcRect l="2409" t="4350" r="1124" b="3262"/>
            <a:stretch>
              <a:fillRect/>
            </a:stretch>
          </p:blipFill>
          <p:spPr>
            <a:xfrm>
              <a:off x="0" y="4538616"/>
              <a:ext cx="4755681" cy="1345419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3149" y="0"/>
              <a:ext cx="4538616" cy="4538616"/>
            </a:xfrm>
            <a:prstGeom prst="rect">
              <a:avLst/>
            </a:prstGeom>
          </p:spPr>
        </p:pic>
      </p:grpSp>
      <p:grpSp>
        <p:nvGrpSpPr>
          <p:cNvPr id="11" name="Group 11"/>
          <p:cNvGrpSpPr/>
          <p:nvPr/>
        </p:nvGrpSpPr>
        <p:grpSpPr>
          <a:xfrm>
            <a:off x="13940064" y="8448835"/>
            <a:ext cx="3919535" cy="809465"/>
            <a:chOff x="0" y="0"/>
            <a:chExt cx="4622582" cy="1079287"/>
          </a:xfrm>
        </p:grpSpPr>
        <p:sp>
          <p:nvSpPr>
            <p:cNvPr id="12" name="TextBox 12"/>
            <p:cNvSpPr txBox="1"/>
            <p:nvPr/>
          </p:nvSpPr>
          <p:spPr>
            <a:xfrm>
              <a:off x="648669" y="214229"/>
              <a:ext cx="3325244" cy="8650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435"/>
                </a:lnSpc>
                <a:spcBef>
                  <a:spcPct val="0"/>
                </a:spcBef>
              </a:pPr>
              <a:r>
                <a:rPr lang="en-US" sz="3882">
                  <a:solidFill>
                    <a:srgbClr val="EB1024"/>
                  </a:solidFill>
                  <a:latin typeface="Brittany"/>
                </a:rPr>
                <a:t>Evangelísticas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57150"/>
              <a:ext cx="4622582" cy="5129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00"/>
                </a:lnSpc>
              </a:pPr>
              <a:r>
                <a:rPr lang="en-US" sz="2286" spc="802" dirty="0">
                  <a:solidFill>
                    <a:srgbClr val="000000"/>
                  </a:solidFill>
                  <a:latin typeface="Now Bold"/>
                </a:rPr>
                <a:t>HERRAMIENTAS</a:t>
              </a: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644909" y="1066741"/>
            <a:ext cx="9374992" cy="10126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184"/>
              </a:lnSpc>
            </a:pPr>
            <a:r>
              <a:rPr lang="en-US" sz="5846" spc="660">
                <a:solidFill>
                  <a:srgbClr val="EB1024"/>
                </a:solidFill>
                <a:latin typeface="Now Bold"/>
              </a:rPr>
              <a:t>PELÍCULA JESÚS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ángulo 23">
            <a:extLst>
              <a:ext uri="{FF2B5EF4-FFF2-40B4-BE49-F238E27FC236}">
                <a16:creationId xmlns:a16="http://schemas.microsoft.com/office/drawing/2014/main" id="{C1BEE89B-6B85-2F66-9B42-999AAD594A4E}"/>
              </a:ext>
            </a:extLst>
          </p:cNvPr>
          <p:cNvSpPr/>
          <p:nvPr/>
        </p:nvSpPr>
        <p:spPr>
          <a:xfrm>
            <a:off x="11316717" y="5311519"/>
            <a:ext cx="3545569" cy="136470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F33FF027-D519-FE2C-3BDA-9FF2286ED92C}"/>
              </a:ext>
            </a:extLst>
          </p:cNvPr>
          <p:cNvSpPr/>
          <p:nvPr/>
        </p:nvSpPr>
        <p:spPr>
          <a:xfrm>
            <a:off x="7227636" y="5628951"/>
            <a:ext cx="3830315" cy="99114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BA3F7B8F-631F-DD38-0401-D8E38685CE51}"/>
              </a:ext>
            </a:extLst>
          </p:cNvPr>
          <p:cNvSpPr/>
          <p:nvPr/>
        </p:nvSpPr>
        <p:spPr>
          <a:xfrm>
            <a:off x="2959454" y="5818231"/>
            <a:ext cx="3833098" cy="112543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9988AAF5-066D-3C3D-C2A0-F24CE8F8C607}"/>
              </a:ext>
            </a:extLst>
          </p:cNvPr>
          <p:cNvSpPr/>
          <p:nvPr/>
        </p:nvSpPr>
        <p:spPr>
          <a:xfrm>
            <a:off x="11018510" y="2050237"/>
            <a:ext cx="3877842" cy="99114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4C2747EE-EEC9-5743-E196-9A47D45C9ABC}"/>
              </a:ext>
            </a:extLst>
          </p:cNvPr>
          <p:cNvSpPr/>
          <p:nvPr/>
        </p:nvSpPr>
        <p:spPr>
          <a:xfrm>
            <a:off x="7238637" y="1708283"/>
            <a:ext cx="3599069" cy="99114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EB9897FF-BACE-D09D-326B-FEA79DCBD1AE}"/>
              </a:ext>
            </a:extLst>
          </p:cNvPr>
          <p:cNvSpPr/>
          <p:nvPr/>
        </p:nvSpPr>
        <p:spPr>
          <a:xfrm>
            <a:off x="3695906" y="2028214"/>
            <a:ext cx="3440579" cy="99114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 dirty="0"/>
          </a:p>
        </p:txBody>
      </p:sp>
      <p:grpSp>
        <p:nvGrpSpPr>
          <p:cNvPr id="3" name="Group 3"/>
          <p:cNvGrpSpPr/>
          <p:nvPr/>
        </p:nvGrpSpPr>
        <p:grpSpPr>
          <a:xfrm>
            <a:off x="3350260" y="1778634"/>
            <a:ext cx="11574168" cy="7813514"/>
            <a:chOff x="0" y="-434724"/>
            <a:chExt cx="15432224" cy="10418019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6673170" y="699193"/>
              <a:ext cx="2045022" cy="3992662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092070" y="1165855"/>
              <a:ext cx="2965706" cy="3109934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0431086" y="1482508"/>
              <a:ext cx="4755126" cy="2476628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460449" y="6365143"/>
              <a:ext cx="2941873" cy="2909186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6700868" y="5982164"/>
              <a:ext cx="2045023" cy="4001131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12035565" y="5513790"/>
              <a:ext cx="2049580" cy="4306511"/>
            </a:xfrm>
            <a:prstGeom prst="rect">
              <a:avLst/>
            </a:prstGeom>
          </p:spPr>
        </p:pic>
        <p:sp>
          <p:nvSpPr>
            <p:cNvPr id="10" name="TextBox 10"/>
            <p:cNvSpPr txBox="1"/>
            <p:nvPr/>
          </p:nvSpPr>
          <p:spPr>
            <a:xfrm>
              <a:off x="461276" y="-66675"/>
              <a:ext cx="4586612" cy="12325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81"/>
                </a:lnSpc>
              </a:pPr>
              <a:r>
                <a:rPr lang="en-US" sz="2644" spc="113" dirty="0">
                  <a:solidFill>
                    <a:srgbClr val="FFFFFF"/>
                  </a:solidFill>
                  <a:latin typeface="Now Bold"/>
                </a:rPr>
                <a:t>DIOS TE AMA + </a:t>
              </a:r>
            </a:p>
            <a:p>
              <a:pPr algn="ctr">
                <a:lnSpc>
                  <a:spcPts val="3781"/>
                </a:lnSpc>
              </a:pPr>
              <a:r>
                <a:rPr lang="en-US" sz="2644" spc="113" dirty="0">
                  <a:solidFill>
                    <a:srgbClr val="FFFFFF"/>
                  </a:solidFill>
                  <a:latin typeface="Now Bold"/>
                </a:rPr>
                <a:t>TÚ ERES PECADOR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1121248" y="-66675"/>
              <a:ext cx="3374802" cy="12325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3781"/>
                </a:lnSpc>
                <a:spcBef>
                  <a:spcPct val="0"/>
                </a:spcBef>
              </a:pPr>
              <a:r>
                <a:rPr lang="en-US" sz="2644" spc="113" dirty="0">
                  <a:solidFill>
                    <a:srgbClr val="FFFFFF"/>
                  </a:solidFill>
                  <a:latin typeface="Now Bold"/>
                </a:rPr>
                <a:t>FUE SEPULTADO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0664441" y="4340948"/>
              <a:ext cx="4767783" cy="12325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3781"/>
                </a:lnSpc>
                <a:spcBef>
                  <a:spcPct val="0"/>
                </a:spcBef>
              </a:pPr>
              <a:r>
                <a:rPr lang="en-US" sz="2644" spc="113" dirty="0">
                  <a:solidFill>
                    <a:srgbClr val="FFFFFF"/>
                  </a:solidFill>
                  <a:latin typeface="Now Bold"/>
                </a:rPr>
                <a:t>CREE EN ÉL COMO TU SALVADOR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5169569"/>
              <a:ext cx="3862772" cy="12325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3781"/>
                </a:lnSpc>
                <a:spcBef>
                  <a:spcPct val="0"/>
                </a:spcBef>
              </a:pPr>
              <a:r>
                <a:rPr lang="en-US" sz="2644" spc="113" dirty="0">
                  <a:solidFill>
                    <a:srgbClr val="FFFFFF"/>
                  </a:solidFill>
                  <a:latin typeface="Now Bold"/>
                </a:rPr>
                <a:t>DIOS RESUCITÓ A JESÚS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5325853" y="4816282"/>
              <a:ext cx="4798759" cy="12325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3781"/>
                </a:lnSpc>
                <a:spcBef>
                  <a:spcPct val="0"/>
                </a:spcBef>
              </a:pPr>
              <a:r>
                <a:rPr lang="en-US" sz="2644" spc="113" dirty="0">
                  <a:solidFill>
                    <a:srgbClr val="FFFFFF"/>
                  </a:solidFill>
                  <a:latin typeface="Now Bold"/>
                </a:rPr>
                <a:t>JESÚS ES EL ÚNICO CAMINO A DIOS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5111843" y="-434724"/>
              <a:ext cx="4807876" cy="12325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3781"/>
                </a:lnSpc>
                <a:spcBef>
                  <a:spcPct val="0"/>
                </a:spcBef>
              </a:pPr>
              <a:r>
                <a:rPr lang="en-US" sz="2644" spc="113" dirty="0">
                  <a:solidFill>
                    <a:srgbClr val="FFFFFF"/>
                  </a:solidFill>
                  <a:latin typeface="Now Bold"/>
                </a:rPr>
                <a:t>JESÚS MURIÓ POR TUS PECADOS</a:t>
              </a:r>
            </a:p>
          </p:txBody>
        </p:sp>
      </p:grpSp>
      <p:sp>
        <p:nvSpPr>
          <p:cNvPr id="2" name="TextBox 2"/>
          <p:cNvSpPr txBox="1"/>
          <p:nvPr/>
        </p:nvSpPr>
        <p:spPr>
          <a:xfrm>
            <a:off x="-282312" y="933450"/>
            <a:ext cx="13511677" cy="825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87"/>
              </a:lnSpc>
            </a:pPr>
            <a:r>
              <a:rPr lang="en-US" sz="4848" spc="1701">
                <a:solidFill>
                  <a:srgbClr val="3D3923"/>
                </a:solidFill>
                <a:latin typeface="Now Bold"/>
              </a:rPr>
              <a:t>CUBO EVANGELÍSTICO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13901229" y="1028700"/>
            <a:ext cx="3700971" cy="784048"/>
            <a:chOff x="0" y="0"/>
            <a:chExt cx="4477429" cy="1045397"/>
          </a:xfrm>
        </p:grpSpPr>
        <p:sp>
          <p:nvSpPr>
            <p:cNvPr id="17" name="TextBox 17"/>
            <p:cNvSpPr txBox="1"/>
            <p:nvPr/>
          </p:nvSpPr>
          <p:spPr>
            <a:xfrm>
              <a:off x="628300" y="214634"/>
              <a:ext cx="3220828" cy="8307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64"/>
                </a:lnSpc>
                <a:spcBef>
                  <a:spcPct val="0"/>
                </a:spcBef>
              </a:pPr>
              <a:r>
                <a:rPr lang="en-US" sz="3760" dirty="0" err="1">
                  <a:solidFill>
                    <a:srgbClr val="EB1024"/>
                  </a:solidFill>
                  <a:latin typeface="Brittany"/>
                </a:rPr>
                <a:t>Evangelísticas</a:t>
              </a:r>
              <a:endParaRPr lang="en-US" sz="3760" dirty="0">
                <a:solidFill>
                  <a:srgbClr val="EB1024"/>
                </a:solidFill>
                <a:latin typeface="Brittany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57150"/>
              <a:ext cx="4477429" cy="5046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00"/>
                </a:lnSpc>
              </a:pPr>
              <a:r>
                <a:rPr lang="en-US" sz="2214" spc="777" dirty="0">
                  <a:solidFill>
                    <a:srgbClr val="545454"/>
                  </a:solidFill>
                  <a:latin typeface="Now Bold"/>
                </a:rPr>
                <a:t>HERRAMIENTAS</a:t>
              </a:r>
            </a:p>
          </p:txBody>
        </p:sp>
      </p:grpSp>
      <p:pic>
        <p:nvPicPr>
          <p:cNvPr id="19" name="Picture 19"/>
          <p:cNvPicPr>
            <a:picLocks noChangeAspect="1"/>
          </p:cNvPicPr>
          <p:nvPr/>
        </p:nvPicPr>
        <p:blipFill>
          <a:blip r:embed="rId8"/>
          <a:srcRect l="9607" t="24593" r="62810" b="25219"/>
          <a:stretch>
            <a:fillRect/>
          </a:stretch>
        </p:blipFill>
        <p:spPr>
          <a:xfrm>
            <a:off x="1007369" y="8363878"/>
            <a:ext cx="983119" cy="8944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929"/>
          <a:stretch>
            <a:fillRect/>
          </a:stretch>
        </p:blipFill>
        <p:spPr>
          <a:xfrm>
            <a:off x="11482424" y="2656737"/>
            <a:ext cx="6509478" cy="7964761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509724" y="849251"/>
            <a:ext cx="9615476" cy="15922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160"/>
              </a:lnSpc>
            </a:pPr>
            <a:r>
              <a:rPr lang="en-US" sz="5221" spc="1832" dirty="0">
                <a:solidFill>
                  <a:srgbClr val="000000"/>
                </a:solidFill>
                <a:latin typeface="Now Bold"/>
              </a:rPr>
              <a:t>BALÓN EVANGELÍSTICO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509724" y="3316237"/>
            <a:ext cx="7272805" cy="409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65"/>
              </a:lnSpc>
            </a:pPr>
            <a:r>
              <a:rPr lang="en-US" sz="2531" spc="108">
                <a:solidFill>
                  <a:srgbClr val="000000"/>
                </a:solidFill>
                <a:latin typeface="Now"/>
              </a:rPr>
              <a:t>El pecado y la separación con Dios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509724" y="7076526"/>
            <a:ext cx="8807796" cy="818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65"/>
              </a:lnSpc>
            </a:pPr>
            <a:r>
              <a:rPr lang="en-US" sz="2531" spc="108">
                <a:solidFill>
                  <a:srgbClr val="000000"/>
                </a:solidFill>
                <a:latin typeface="Now"/>
              </a:rPr>
              <a:t>El Crecimiento de los hijos de Dios por medio de las disciplinas espirituales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509724" y="4547677"/>
            <a:ext cx="8948555" cy="409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65"/>
              </a:lnSpc>
            </a:pPr>
            <a:r>
              <a:rPr lang="en-US" sz="2531" spc="108" dirty="0">
                <a:solidFill>
                  <a:srgbClr val="000000"/>
                </a:solidFill>
                <a:latin typeface="Now"/>
              </a:rPr>
              <a:t>El amor de Dios </a:t>
            </a:r>
            <a:r>
              <a:rPr lang="en-US" sz="2531" spc="108" dirty="0" err="1">
                <a:solidFill>
                  <a:srgbClr val="000000"/>
                </a:solidFill>
                <a:latin typeface="Now"/>
              </a:rPr>
              <a:t>mostrado</a:t>
            </a:r>
            <a:r>
              <a:rPr lang="en-US" sz="2531" spc="108" dirty="0">
                <a:solidFill>
                  <a:srgbClr val="000000"/>
                </a:solidFill>
                <a:latin typeface="Now"/>
              </a:rPr>
              <a:t> </a:t>
            </a:r>
            <a:r>
              <a:rPr lang="en-US" sz="2531" spc="108" dirty="0" err="1">
                <a:solidFill>
                  <a:srgbClr val="000000"/>
                </a:solidFill>
                <a:latin typeface="Now"/>
              </a:rPr>
              <a:t>en</a:t>
            </a:r>
            <a:r>
              <a:rPr lang="en-US" sz="2531" spc="108" dirty="0">
                <a:solidFill>
                  <a:srgbClr val="000000"/>
                </a:solidFill>
                <a:latin typeface="Now"/>
              </a:rPr>
              <a:t> la </a:t>
            </a:r>
            <a:r>
              <a:rPr lang="en-US" sz="2531" spc="108" dirty="0" err="1">
                <a:solidFill>
                  <a:srgbClr val="000000"/>
                </a:solidFill>
                <a:latin typeface="Now"/>
              </a:rPr>
              <a:t>cruz</a:t>
            </a:r>
            <a:r>
              <a:rPr lang="en-US" sz="2531" spc="108" dirty="0">
                <a:solidFill>
                  <a:srgbClr val="000000"/>
                </a:solidFill>
                <a:latin typeface="Now"/>
              </a:rPr>
              <a:t> de Jesús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509724" y="8761437"/>
            <a:ext cx="9490357" cy="409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65"/>
              </a:lnSpc>
            </a:pPr>
            <a:r>
              <a:rPr lang="en-US" sz="2531" spc="108">
                <a:solidFill>
                  <a:srgbClr val="000000"/>
                </a:solidFill>
                <a:latin typeface="Now"/>
              </a:rPr>
              <a:t>La promesa de la vida eterna junto a Dios en el cielo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509724" y="5806986"/>
            <a:ext cx="8453116" cy="409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65"/>
              </a:lnSpc>
            </a:pPr>
            <a:r>
              <a:rPr lang="en-US" sz="2531" spc="108">
                <a:solidFill>
                  <a:srgbClr val="000000"/>
                </a:solidFill>
                <a:latin typeface="Now"/>
              </a:rPr>
              <a:t>La limpieza por el perdón de Dios para nosotros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509724" y="2653965"/>
            <a:ext cx="2852809" cy="495875"/>
          </a:xfrm>
          <a:prstGeom prst="rect">
            <a:avLst/>
          </a:prstGeom>
          <a:solidFill>
            <a:schemeClr val="tx1"/>
          </a:solidFill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72"/>
              </a:lnSpc>
            </a:pPr>
            <a:r>
              <a:rPr lang="en-US" sz="2847" spc="122" dirty="0">
                <a:solidFill>
                  <a:srgbClr val="FFFFFF"/>
                </a:solidFill>
                <a:latin typeface="Now Bold"/>
              </a:rPr>
              <a:t>NEGRO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509724" y="6395203"/>
            <a:ext cx="2852809" cy="495875"/>
          </a:xfrm>
          <a:prstGeom prst="rect">
            <a:avLst/>
          </a:prstGeom>
          <a:solidFill>
            <a:srgbClr val="00B050"/>
          </a:solidFill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72"/>
              </a:lnSpc>
            </a:pPr>
            <a:r>
              <a:rPr lang="en-US" sz="2847" spc="122" dirty="0">
                <a:solidFill>
                  <a:srgbClr val="FFFFFF"/>
                </a:solidFill>
                <a:latin typeface="Now Bold"/>
              </a:rPr>
              <a:t>VERDE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509724" y="3885405"/>
            <a:ext cx="2852809" cy="495875"/>
          </a:xfrm>
          <a:prstGeom prst="rect">
            <a:avLst/>
          </a:prstGeom>
          <a:solidFill>
            <a:srgbClr val="FF0000"/>
          </a:solidFill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72"/>
              </a:lnSpc>
            </a:pPr>
            <a:r>
              <a:rPr lang="en-US" sz="2847" spc="122" dirty="0">
                <a:solidFill>
                  <a:srgbClr val="FFFFFF"/>
                </a:solidFill>
                <a:latin typeface="Now Bold"/>
              </a:rPr>
              <a:t>ROJO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509724" y="8099165"/>
            <a:ext cx="2852809" cy="503856"/>
          </a:xfrm>
          <a:prstGeom prst="rect">
            <a:avLst/>
          </a:prstGeom>
          <a:solidFill>
            <a:srgbClr val="FFFF00"/>
          </a:solidFill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72"/>
              </a:lnSpc>
            </a:pPr>
            <a:r>
              <a:rPr lang="en-US" sz="2847" spc="122" dirty="0">
                <a:latin typeface="Now Bold"/>
              </a:rPr>
              <a:t>AMARILLO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509724" y="5135188"/>
            <a:ext cx="2852809" cy="495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72"/>
              </a:lnSpc>
            </a:pPr>
            <a:r>
              <a:rPr lang="en-US" sz="2847" spc="122" dirty="0">
                <a:solidFill>
                  <a:srgbClr val="EB1024"/>
                </a:solidFill>
                <a:latin typeface="Now Bold"/>
              </a:rPr>
              <a:t>BLANCO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3"/>
          <a:srcRect l="9607" t="24593" r="13210" b="25219"/>
          <a:stretch>
            <a:fillRect/>
          </a:stretch>
        </p:blipFill>
        <p:spPr>
          <a:xfrm>
            <a:off x="14737162" y="1028700"/>
            <a:ext cx="2522138" cy="820004"/>
          </a:xfrm>
          <a:prstGeom prst="rect">
            <a:avLst/>
          </a:prstGeom>
        </p:spPr>
      </p:pic>
      <p:grpSp>
        <p:nvGrpSpPr>
          <p:cNvPr id="15" name="Group 16">
            <a:extLst>
              <a:ext uri="{FF2B5EF4-FFF2-40B4-BE49-F238E27FC236}">
                <a16:creationId xmlns:a16="http://schemas.microsoft.com/office/drawing/2014/main" id="{05B23047-0527-B490-426E-3A2322E281A0}"/>
              </a:ext>
            </a:extLst>
          </p:cNvPr>
          <p:cNvGrpSpPr/>
          <p:nvPr/>
        </p:nvGrpSpPr>
        <p:grpSpPr>
          <a:xfrm>
            <a:off x="14147745" y="2057547"/>
            <a:ext cx="3700971" cy="784048"/>
            <a:chOff x="0" y="0"/>
            <a:chExt cx="4477429" cy="1045397"/>
          </a:xfrm>
        </p:grpSpPr>
        <p:sp>
          <p:nvSpPr>
            <p:cNvPr id="16" name="TextBox 17">
              <a:extLst>
                <a:ext uri="{FF2B5EF4-FFF2-40B4-BE49-F238E27FC236}">
                  <a16:creationId xmlns:a16="http://schemas.microsoft.com/office/drawing/2014/main" id="{AC84AB6C-5F57-C1A1-16B0-FB273AA45565}"/>
                </a:ext>
              </a:extLst>
            </p:cNvPr>
            <p:cNvSpPr txBox="1"/>
            <p:nvPr/>
          </p:nvSpPr>
          <p:spPr>
            <a:xfrm>
              <a:off x="628300" y="214634"/>
              <a:ext cx="3220828" cy="8307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64"/>
                </a:lnSpc>
                <a:spcBef>
                  <a:spcPct val="0"/>
                </a:spcBef>
              </a:pPr>
              <a:r>
                <a:rPr lang="en-US" sz="3760" dirty="0" err="1">
                  <a:solidFill>
                    <a:srgbClr val="EB1024"/>
                  </a:solidFill>
                  <a:latin typeface="Brittany"/>
                </a:rPr>
                <a:t>Evangelísticas</a:t>
              </a:r>
              <a:endParaRPr lang="en-US" sz="3760" dirty="0">
                <a:solidFill>
                  <a:srgbClr val="EB1024"/>
                </a:solidFill>
                <a:latin typeface="Brittany"/>
              </a:endParaRPr>
            </a:p>
          </p:txBody>
        </p:sp>
        <p:sp>
          <p:nvSpPr>
            <p:cNvPr id="17" name="TextBox 18">
              <a:extLst>
                <a:ext uri="{FF2B5EF4-FFF2-40B4-BE49-F238E27FC236}">
                  <a16:creationId xmlns:a16="http://schemas.microsoft.com/office/drawing/2014/main" id="{90929D1B-BA1D-447C-73ED-CAFF1910FC38}"/>
                </a:ext>
              </a:extLst>
            </p:cNvPr>
            <p:cNvSpPr txBox="1"/>
            <p:nvPr/>
          </p:nvSpPr>
          <p:spPr>
            <a:xfrm>
              <a:off x="0" y="-57150"/>
              <a:ext cx="4477429" cy="5046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00"/>
                </a:lnSpc>
              </a:pPr>
              <a:r>
                <a:rPr lang="en-US" sz="2214" spc="777" dirty="0">
                  <a:solidFill>
                    <a:srgbClr val="545454"/>
                  </a:solidFill>
                  <a:latin typeface="Now Bold"/>
                </a:rPr>
                <a:t>HERRAMIENTAS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9607" t="24593" r="62810" b="25219"/>
          <a:stretch>
            <a:fillRect/>
          </a:stretch>
        </p:blipFill>
        <p:spPr>
          <a:xfrm>
            <a:off x="9144000" y="-3930038"/>
            <a:ext cx="11870353" cy="1079941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279269" y="3867345"/>
            <a:ext cx="5072567" cy="5390955"/>
            <a:chOff x="0" y="0"/>
            <a:chExt cx="6763422" cy="718794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127154" y="0"/>
              <a:ext cx="4509114" cy="4509114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0" y="3806229"/>
              <a:ext cx="6763422" cy="3381711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9635823" y="4067370"/>
            <a:ext cx="4490123" cy="4594169"/>
            <a:chOff x="0" y="0"/>
            <a:chExt cx="5986831" cy="6125559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738859" y="0"/>
              <a:ext cx="4509114" cy="4509114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6"/>
            <a:srcRect l="1762" t="6468" r="3128" b="6599"/>
            <a:stretch>
              <a:fillRect/>
            </a:stretch>
          </p:blipFill>
          <p:spPr>
            <a:xfrm>
              <a:off x="0" y="4509114"/>
              <a:ext cx="5986831" cy="1616444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rcRect l="27061" r="30650" b="30538"/>
          <a:stretch>
            <a:fillRect/>
          </a:stretch>
        </p:blipFill>
        <p:spPr>
          <a:xfrm>
            <a:off x="1028700" y="1028700"/>
            <a:ext cx="2089208" cy="201166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 t="66049"/>
          <a:stretch>
            <a:fillRect/>
          </a:stretch>
        </p:blipFill>
        <p:spPr>
          <a:xfrm>
            <a:off x="3279269" y="1469671"/>
            <a:ext cx="5676404" cy="1129724"/>
          </a:xfrm>
          <a:prstGeom prst="rect">
            <a:avLst/>
          </a:prstGeom>
        </p:spPr>
      </p:pic>
      <p:grpSp>
        <p:nvGrpSpPr>
          <p:cNvPr id="11" name="Group 16">
            <a:extLst>
              <a:ext uri="{FF2B5EF4-FFF2-40B4-BE49-F238E27FC236}">
                <a16:creationId xmlns:a16="http://schemas.microsoft.com/office/drawing/2014/main" id="{8934DB4E-3F04-7FEC-F520-8A5C3E8E3EE3}"/>
              </a:ext>
            </a:extLst>
          </p:cNvPr>
          <p:cNvGrpSpPr/>
          <p:nvPr/>
        </p:nvGrpSpPr>
        <p:grpSpPr>
          <a:xfrm>
            <a:off x="13716000" y="9029700"/>
            <a:ext cx="3700971" cy="784048"/>
            <a:chOff x="0" y="0"/>
            <a:chExt cx="4477429" cy="1045397"/>
          </a:xfrm>
        </p:grpSpPr>
        <p:sp>
          <p:nvSpPr>
            <p:cNvPr id="12" name="TextBox 17">
              <a:extLst>
                <a:ext uri="{FF2B5EF4-FFF2-40B4-BE49-F238E27FC236}">
                  <a16:creationId xmlns:a16="http://schemas.microsoft.com/office/drawing/2014/main" id="{B9EBBF4A-4C2B-CC15-BA15-ECF775FDDC9B}"/>
                </a:ext>
              </a:extLst>
            </p:cNvPr>
            <p:cNvSpPr txBox="1"/>
            <p:nvPr/>
          </p:nvSpPr>
          <p:spPr>
            <a:xfrm>
              <a:off x="628300" y="214634"/>
              <a:ext cx="3220828" cy="8307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64"/>
                </a:lnSpc>
                <a:spcBef>
                  <a:spcPct val="0"/>
                </a:spcBef>
              </a:pPr>
              <a:r>
                <a:rPr lang="en-US" sz="3760" dirty="0" err="1">
                  <a:solidFill>
                    <a:srgbClr val="EB1024"/>
                  </a:solidFill>
                  <a:latin typeface="Brittany"/>
                </a:rPr>
                <a:t>Evangelísticas</a:t>
              </a:r>
              <a:endParaRPr lang="en-US" sz="3760" dirty="0">
                <a:solidFill>
                  <a:srgbClr val="EB1024"/>
                </a:solidFill>
                <a:latin typeface="Brittany"/>
              </a:endParaRPr>
            </a:p>
          </p:txBody>
        </p:sp>
        <p:sp>
          <p:nvSpPr>
            <p:cNvPr id="13" name="TextBox 18">
              <a:extLst>
                <a:ext uri="{FF2B5EF4-FFF2-40B4-BE49-F238E27FC236}">
                  <a16:creationId xmlns:a16="http://schemas.microsoft.com/office/drawing/2014/main" id="{042403C1-13A9-2356-7263-43485F4CCF1A}"/>
                </a:ext>
              </a:extLst>
            </p:cNvPr>
            <p:cNvSpPr txBox="1"/>
            <p:nvPr/>
          </p:nvSpPr>
          <p:spPr>
            <a:xfrm>
              <a:off x="0" y="-57150"/>
              <a:ext cx="4477429" cy="5046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00"/>
                </a:lnSpc>
              </a:pPr>
              <a:r>
                <a:rPr lang="en-US" sz="2214" spc="777" dirty="0">
                  <a:solidFill>
                    <a:srgbClr val="545454"/>
                  </a:solidFill>
                  <a:latin typeface="Now Bold"/>
                </a:rPr>
                <a:t>HERRAMIENTAS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64078" y="2923520"/>
            <a:ext cx="17759843" cy="44399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4521315"/>
            <a:ext cx="15708738" cy="1457413"/>
          </a:xfrm>
          <a:prstGeom prst="rect">
            <a:avLst/>
          </a:prstGeom>
          <a:solidFill>
            <a:srgbClr val="EE0823"/>
          </a:solidFill>
        </p:spPr>
      </p:sp>
      <p:sp>
        <p:nvSpPr>
          <p:cNvPr id="3" name="TextBox 3"/>
          <p:cNvSpPr txBox="1"/>
          <p:nvPr/>
        </p:nvSpPr>
        <p:spPr>
          <a:xfrm>
            <a:off x="1028700" y="1683061"/>
            <a:ext cx="15708738" cy="2997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430"/>
              </a:lnSpc>
            </a:pPr>
            <a:r>
              <a:rPr lang="en-US" sz="25212">
                <a:solidFill>
                  <a:srgbClr val="000000"/>
                </a:solidFill>
                <a:latin typeface="Squada One"/>
              </a:rPr>
              <a:t>THE FOUR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477463" y="4864602"/>
            <a:ext cx="14811211" cy="706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76"/>
              </a:lnSpc>
            </a:pPr>
            <a:r>
              <a:rPr lang="en-US" sz="4762">
                <a:solidFill>
                  <a:srgbClr val="FFFFFF"/>
                </a:solidFill>
                <a:latin typeface="Tomorrow"/>
              </a:rPr>
              <a:t> CONEXIÓN CON LOS PERDIDOS (JUAN 4: 7-15)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836254" y="6341307"/>
            <a:ext cx="3135461" cy="3135461"/>
            <a:chOff x="0" y="0"/>
            <a:chExt cx="4180614" cy="4180614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4180614" cy="4180614"/>
              <a:chOff x="0" y="0"/>
              <a:chExt cx="6350000" cy="63500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</p:sp>
        </p:grpSp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943885" y="1115848"/>
              <a:ext cx="2292845" cy="1948918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5488977" y="6341307"/>
            <a:ext cx="3135461" cy="3135461"/>
            <a:chOff x="0" y="0"/>
            <a:chExt cx="4180614" cy="4180614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4180614" cy="4180614"/>
              <a:chOff x="0" y="0"/>
              <a:chExt cx="6350000" cy="63500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</p:sp>
        </p:grpSp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943885" y="1016839"/>
              <a:ext cx="2292845" cy="2146936"/>
            </a:xfrm>
            <a:prstGeom prst="rect">
              <a:avLst/>
            </a:prstGeom>
          </p:spPr>
        </p:pic>
      </p:grpSp>
      <p:grpSp>
        <p:nvGrpSpPr>
          <p:cNvPr id="13" name="Group 13"/>
          <p:cNvGrpSpPr/>
          <p:nvPr/>
        </p:nvGrpSpPr>
        <p:grpSpPr>
          <a:xfrm>
            <a:off x="9141700" y="6341307"/>
            <a:ext cx="3135461" cy="3135461"/>
            <a:chOff x="0" y="0"/>
            <a:chExt cx="4180614" cy="4180614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4180614" cy="4180614"/>
              <a:chOff x="0" y="0"/>
              <a:chExt cx="6350000" cy="63500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</p:sp>
        </p:grpSp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r="1004" b="9184"/>
            <a:stretch>
              <a:fillRect/>
            </a:stretch>
          </p:blipFill>
          <p:spPr>
            <a:xfrm>
              <a:off x="955402" y="497762"/>
              <a:ext cx="2269811" cy="3185091"/>
            </a:xfrm>
            <a:prstGeom prst="rect">
              <a:avLst/>
            </a:prstGeom>
          </p:spPr>
        </p:pic>
      </p:grpSp>
      <p:grpSp>
        <p:nvGrpSpPr>
          <p:cNvPr id="17" name="Group 17"/>
          <p:cNvGrpSpPr/>
          <p:nvPr/>
        </p:nvGrpSpPr>
        <p:grpSpPr>
          <a:xfrm>
            <a:off x="12794423" y="6317301"/>
            <a:ext cx="3135461" cy="3135461"/>
            <a:chOff x="0" y="0"/>
            <a:chExt cx="4180614" cy="4180614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4180614" cy="4180614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</p:sp>
        </p:grpSp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037337" y="509864"/>
              <a:ext cx="2105940" cy="3160886"/>
            </a:xfrm>
            <a:prstGeom prst="rect">
              <a:avLst/>
            </a:prstGeom>
          </p:spPr>
        </p:pic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id="{F88CFF24-B455-74CC-0734-E6646956991D}"/>
              </a:ext>
            </a:extLst>
          </p:cNvPr>
          <p:cNvGrpSpPr/>
          <p:nvPr/>
        </p:nvGrpSpPr>
        <p:grpSpPr>
          <a:xfrm>
            <a:off x="13901229" y="1028700"/>
            <a:ext cx="3700971" cy="784048"/>
            <a:chOff x="0" y="0"/>
            <a:chExt cx="4477429" cy="1045397"/>
          </a:xfrm>
        </p:grpSpPr>
        <p:sp>
          <p:nvSpPr>
            <p:cNvPr id="22" name="TextBox 17">
              <a:extLst>
                <a:ext uri="{FF2B5EF4-FFF2-40B4-BE49-F238E27FC236}">
                  <a16:creationId xmlns:a16="http://schemas.microsoft.com/office/drawing/2014/main" id="{FDB40B58-99EE-A1C3-499E-37242E5EF33D}"/>
                </a:ext>
              </a:extLst>
            </p:cNvPr>
            <p:cNvSpPr txBox="1"/>
            <p:nvPr/>
          </p:nvSpPr>
          <p:spPr>
            <a:xfrm>
              <a:off x="628300" y="214634"/>
              <a:ext cx="3220828" cy="8307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64"/>
                </a:lnSpc>
                <a:spcBef>
                  <a:spcPct val="0"/>
                </a:spcBef>
              </a:pPr>
              <a:r>
                <a:rPr lang="en-US" sz="3760" dirty="0" err="1">
                  <a:solidFill>
                    <a:srgbClr val="EB1024"/>
                  </a:solidFill>
                  <a:latin typeface="Brittany"/>
                </a:rPr>
                <a:t>Evangelísticas</a:t>
              </a:r>
              <a:endParaRPr lang="en-US" sz="3760" dirty="0">
                <a:solidFill>
                  <a:srgbClr val="EB1024"/>
                </a:solidFill>
                <a:latin typeface="Brittany"/>
              </a:endParaRPr>
            </a:p>
          </p:txBody>
        </p:sp>
        <p:sp>
          <p:nvSpPr>
            <p:cNvPr id="23" name="TextBox 18">
              <a:extLst>
                <a:ext uri="{FF2B5EF4-FFF2-40B4-BE49-F238E27FC236}">
                  <a16:creationId xmlns:a16="http://schemas.microsoft.com/office/drawing/2014/main" id="{816A3E64-FD46-BC44-63C4-FF9AF07CA85E}"/>
                </a:ext>
              </a:extLst>
            </p:cNvPr>
            <p:cNvSpPr txBox="1"/>
            <p:nvPr/>
          </p:nvSpPr>
          <p:spPr>
            <a:xfrm>
              <a:off x="0" y="-57150"/>
              <a:ext cx="4477429" cy="5046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00"/>
                </a:lnSpc>
              </a:pPr>
              <a:r>
                <a:rPr lang="en-US" sz="2214" spc="777" dirty="0">
                  <a:solidFill>
                    <a:srgbClr val="545454"/>
                  </a:solidFill>
                  <a:latin typeface="Now Bold"/>
                </a:rPr>
                <a:t>HERRAMIENTAS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0999"/>
          </a:blip>
          <a:srcRect l="9607" t="24593" r="62810" b="25219"/>
          <a:stretch>
            <a:fillRect/>
          </a:stretch>
        </p:blipFill>
        <p:spPr>
          <a:xfrm>
            <a:off x="-1337505" y="-6448625"/>
            <a:ext cx="16652673" cy="15150281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275930" y="602772"/>
            <a:ext cx="13736140" cy="2853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54"/>
              </a:lnSpc>
            </a:pPr>
            <a:r>
              <a:rPr lang="en-US" sz="5467" spc="1104">
                <a:solidFill>
                  <a:srgbClr val="3D3923"/>
                </a:solidFill>
                <a:latin typeface="Now Bold"/>
              </a:rPr>
              <a:t>ESTOS CUATRO SÍMBOLOS REPRESENTAN EL MENSAJE CENTRAL DE LA BIBLIA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275930" y="7778689"/>
            <a:ext cx="2519092" cy="14984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69"/>
              </a:lnSpc>
            </a:pPr>
            <a:r>
              <a:rPr lang="en-US" sz="1656" spc="71">
                <a:solidFill>
                  <a:srgbClr val="3D3923"/>
                </a:solidFill>
                <a:latin typeface="Now"/>
              </a:rPr>
              <a:t>¡Dios te ama</a:t>
            </a:r>
          </a:p>
          <a:p>
            <a:pPr algn="ctr">
              <a:lnSpc>
                <a:spcPts val="2369"/>
              </a:lnSpc>
            </a:pPr>
            <a:r>
              <a:rPr lang="en-US" sz="1656" spc="71">
                <a:solidFill>
                  <a:srgbClr val="3D3923"/>
                </a:solidFill>
                <a:latin typeface="Now"/>
              </a:rPr>
              <a:t>totalmente!</a:t>
            </a:r>
          </a:p>
          <a:p>
            <a:pPr algn="ctr">
              <a:lnSpc>
                <a:spcPts val="2369"/>
              </a:lnSpc>
            </a:pPr>
            <a:r>
              <a:rPr lang="en-US" sz="1656" spc="71">
                <a:solidFill>
                  <a:srgbClr val="3D3923"/>
                </a:solidFill>
                <a:latin typeface="Now"/>
              </a:rPr>
              <a:t> Su amor es ilimitado</a:t>
            </a:r>
          </a:p>
          <a:p>
            <a:pPr algn="ctr">
              <a:lnSpc>
                <a:spcPts val="2369"/>
              </a:lnSpc>
            </a:pPr>
            <a:r>
              <a:rPr lang="en-US" sz="1656" spc="71">
                <a:solidFill>
                  <a:srgbClr val="3D3923"/>
                </a:solidFill>
                <a:latin typeface="Now"/>
              </a:rPr>
              <a:t>e incondicional. </a:t>
            </a:r>
          </a:p>
          <a:p>
            <a:pPr algn="ctr">
              <a:lnSpc>
                <a:spcPts val="2369"/>
              </a:lnSpc>
            </a:pPr>
            <a:r>
              <a:rPr lang="en-US" sz="1656" spc="71">
                <a:solidFill>
                  <a:srgbClr val="3D3923"/>
                </a:solidFill>
                <a:latin typeface="Now Bold"/>
              </a:rPr>
              <a:t>Génesis 1:31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864669" y="7778689"/>
            <a:ext cx="2757036" cy="14984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69"/>
              </a:lnSpc>
            </a:pPr>
            <a:r>
              <a:rPr lang="en-US" sz="1656" spc="71">
                <a:solidFill>
                  <a:srgbClr val="3D3923"/>
                </a:solidFill>
                <a:latin typeface="Now"/>
              </a:rPr>
              <a:t>Hacer las cosas a nuestra manera</a:t>
            </a:r>
          </a:p>
          <a:p>
            <a:pPr algn="ctr">
              <a:lnSpc>
                <a:spcPts val="2369"/>
              </a:lnSpc>
            </a:pPr>
            <a:r>
              <a:rPr lang="en-US" sz="1656" spc="71">
                <a:solidFill>
                  <a:srgbClr val="3D3923"/>
                </a:solidFill>
                <a:latin typeface="Now"/>
              </a:rPr>
              <a:t>es lo que la Biblia llama</a:t>
            </a:r>
          </a:p>
          <a:p>
            <a:pPr algn="ctr">
              <a:lnSpc>
                <a:spcPts val="2369"/>
              </a:lnSpc>
            </a:pPr>
            <a:r>
              <a:rPr lang="en-US" sz="1656" spc="71">
                <a:solidFill>
                  <a:srgbClr val="3D3923"/>
                </a:solidFill>
                <a:latin typeface="Now"/>
              </a:rPr>
              <a:t>pecado</a:t>
            </a:r>
          </a:p>
          <a:p>
            <a:pPr algn="ctr">
              <a:lnSpc>
                <a:spcPts val="2369"/>
              </a:lnSpc>
            </a:pPr>
            <a:r>
              <a:rPr lang="en-US" sz="1656" spc="71">
                <a:solidFill>
                  <a:srgbClr val="3D3923"/>
                </a:solidFill>
                <a:latin typeface="Now Bold"/>
              </a:rPr>
              <a:t>Romanos 3:23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482265" y="7778689"/>
            <a:ext cx="3125097" cy="17983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69"/>
              </a:lnSpc>
            </a:pPr>
            <a:r>
              <a:rPr lang="en-US" sz="1656" spc="71">
                <a:solidFill>
                  <a:srgbClr val="3D3923"/>
                </a:solidFill>
                <a:latin typeface="Now"/>
              </a:rPr>
              <a:t>¡Nuestro pecado no impide que Dios nos ame!</a:t>
            </a:r>
          </a:p>
          <a:p>
            <a:pPr algn="ctr">
              <a:lnSpc>
                <a:spcPts val="2369"/>
              </a:lnSpc>
            </a:pPr>
            <a:r>
              <a:rPr lang="en-US" sz="1656" spc="71">
                <a:solidFill>
                  <a:srgbClr val="3D3923"/>
                </a:solidFill>
                <a:latin typeface="Now"/>
              </a:rPr>
              <a:t>En la cruz, Jesús tomó el castigo por nuestros pecados</a:t>
            </a:r>
          </a:p>
          <a:p>
            <a:pPr algn="ctr">
              <a:lnSpc>
                <a:spcPts val="2369"/>
              </a:lnSpc>
            </a:pPr>
            <a:r>
              <a:rPr lang="en-US" sz="1656" spc="71">
                <a:solidFill>
                  <a:srgbClr val="3D3923"/>
                </a:solidFill>
                <a:latin typeface="Now Bold"/>
              </a:rPr>
              <a:t>Juan 3:16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378693" y="7778689"/>
            <a:ext cx="2935493" cy="209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69"/>
              </a:lnSpc>
            </a:pPr>
            <a:r>
              <a:rPr lang="en-US" sz="1656" spc="71">
                <a:solidFill>
                  <a:srgbClr val="3D3923"/>
                </a:solidFill>
                <a:latin typeface="Now"/>
              </a:rPr>
              <a:t>DECISIÓN</a:t>
            </a:r>
          </a:p>
          <a:p>
            <a:pPr algn="ctr">
              <a:lnSpc>
                <a:spcPts val="2369"/>
              </a:lnSpc>
            </a:pPr>
            <a:r>
              <a:rPr lang="en-US" sz="1656" spc="71">
                <a:solidFill>
                  <a:srgbClr val="3D3923"/>
                </a:solidFill>
                <a:latin typeface="Now"/>
              </a:rPr>
              <a:t> Nos ofrece una vida plena y eterna a través de Jesucristo. Cada persona tiene el desafío de tomar una decisión. </a:t>
            </a:r>
          </a:p>
          <a:p>
            <a:pPr algn="ctr">
              <a:lnSpc>
                <a:spcPts val="2369"/>
              </a:lnSpc>
            </a:pPr>
            <a:r>
              <a:rPr lang="en-US" sz="1656" spc="71">
                <a:solidFill>
                  <a:srgbClr val="3D3923"/>
                </a:solidFill>
                <a:latin typeface="Now Bold"/>
              </a:rPr>
              <a:t>Juan 1:12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828778" y="4032618"/>
            <a:ext cx="3225565" cy="3225565"/>
            <a:chOff x="0" y="0"/>
            <a:chExt cx="4300754" cy="4300754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4300754" cy="4300754"/>
              <a:chOff x="0" y="0"/>
              <a:chExt cx="6350000" cy="63500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</p:sp>
        </p:grpSp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971009" y="1147915"/>
              <a:ext cx="2358735" cy="2004925"/>
            </a:xfrm>
            <a:prstGeom prst="rect">
              <a:avLst/>
            </a:prstGeom>
          </p:spPr>
        </p:pic>
      </p:grpSp>
      <p:grpSp>
        <p:nvGrpSpPr>
          <p:cNvPr id="12" name="Group 12"/>
          <p:cNvGrpSpPr/>
          <p:nvPr/>
        </p:nvGrpSpPr>
        <p:grpSpPr>
          <a:xfrm>
            <a:off x="5630404" y="4032618"/>
            <a:ext cx="3225565" cy="3225565"/>
            <a:chOff x="0" y="0"/>
            <a:chExt cx="4300754" cy="4300754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4300754" cy="4300754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</p:sp>
        </p:grpSp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971009" y="1046060"/>
              <a:ext cx="2358735" cy="2208633"/>
            </a:xfrm>
            <a:prstGeom prst="rect">
              <a:avLst/>
            </a:prstGeom>
          </p:spPr>
        </p:pic>
      </p:grpSp>
      <p:grpSp>
        <p:nvGrpSpPr>
          <p:cNvPr id="16" name="Group 16"/>
          <p:cNvGrpSpPr/>
          <p:nvPr/>
        </p:nvGrpSpPr>
        <p:grpSpPr>
          <a:xfrm>
            <a:off x="9432031" y="4032618"/>
            <a:ext cx="3225565" cy="3225565"/>
            <a:chOff x="0" y="0"/>
            <a:chExt cx="4300754" cy="4300754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4300754" cy="4300754"/>
              <a:chOff x="0" y="0"/>
              <a:chExt cx="6350000" cy="63500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</p:sp>
        </p:grpSp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r="1004" b="9184"/>
            <a:stretch>
              <a:fillRect/>
            </a:stretch>
          </p:blipFill>
          <p:spPr>
            <a:xfrm>
              <a:off x="982857" y="512066"/>
              <a:ext cx="2335039" cy="3276622"/>
            </a:xfrm>
            <a:prstGeom prst="rect">
              <a:avLst/>
            </a:prstGeom>
          </p:spPr>
        </p:pic>
      </p:grpSp>
      <p:grpSp>
        <p:nvGrpSpPr>
          <p:cNvPr id="20" name="Group 20"/>
          <p:cNvGrpSpPr/>
          <p:nvPr/>
        </p:nvGrpSpPr>
        <p:grpSpPr>
          <a:xfrm>
            <a:off x="13233657" y="4032618"/>
            <a:ext cx="3225565" cy="3225565"/>
            <a:chOff x="0" y="0"/>
            <a:chExt cx="4300754" cy="4300754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0"/>
              <a:ext cx="4300754" cy="4300754"/>
              <a:chOff x="0" y="0"/>
              <a:chExt cx="6350000" cy="63500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</p:sp>
        </p:grpSp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067147" y="524516"/>
              <a:ext cx="2166459" cy="3251722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0999"/>
          </a:blip>
          <a:srcRect l="9607" t="24593" r="62810" b="25219"/>
          <a:stretch>
            <a:fillRect/>
          </a:stretch>
        </p:blipFill>
        <p:spPr>
          <a:xfrm>
            <a:off x="3556988" y="1422291"/>
            <a:ext cx="16652673" cy="15150281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7623631" y="1846348"/>
            <a:ext cx="9635669" cy="1570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87"/>
              </a:lnSpc>
            </a:pPr>
            <a:r>
              <a:rPr lang="en-US" sz="2990" spc="604">
                <a:solidFill>
                  <a:srgbClr val="3D3923"/>
                </a:solidFill>
                <a:latin typeface="Now Bold"/>
              </a:rPr>
              <a:t>ESTOS CUATRO SÍMBOLOS REPRESENTAN EL MENSAJE CENTRAL DE LA BIBLIA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797456" y="1028700"/>
            <a:ext cx="6025450" cy="8254848"/>
            <a:chOff x="0" y="0"/>
            <a:chExt cx="8033934" cy="11006465"/>
          </a:xfrm>
        </p:grpSpPr>
        <p:sp>
          <p:nvSpPr>
            <p:cNvPr id="5" name="TextBox 5"/>
            <p:cNvSpPr txBox="1"/>
            <p:nvPr/>
          </p:nvSpPr>
          <p:spPr>
            <a:xfrm>
              <a:off x="0" y="6284180"/>
              <a:ext cx="8033934" cy="47222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67"/>
                </a:lnSpc>
              </a:pPr>
              <a:r>
                <a:rPr lang="en-US" sz="3963" spc="170" dirty="0">
                  <a:solidFill>
                    <a:srgbClr val="3D3923"/>
                  </a:solidFill>
                  <a:latin typeface="Now"/>
                </a:rPr>
                <a:t>¡Dios </a:t>
              </a:r>
              <a:r>
                <a:rPr lang="en-US" sz="3963" spc="170" dirty="0" err="1">
                  <a:solidFill>
                    <a:srgbClr val="3D3923"/>
                  </a:solidFill>
                  <a:latin typeface="Now"/>
                </a:rPr>
                <a:t>te</a:t>
              </a:r>
              <a:r>
                <a:rPr lang="en-US" sz="3963" spc="170" dirty="0">
                  <a:solidFill>
                    <a:srgbClr val="3D3923"/>
                  </a:solidFill>
                  <a:latin typeface="Now"/>
                </a:rPr>
                <a:t> ama</a:t>
              </a:r>
            </a:p>
            <a:p>
              <a:pPr algn="ctr">
                <a:lnSpc>
                  <a:spcPts val="5667"/>
                </a:lnSpc>
              </a:pPr>
              <a:r>
                <a:rPr lang="en-US" sz="3963" spc="170" dirty="0" err="1">
                  <a:solidFill>
                    <a:srgbClr val="3D3923"/>
                  </a:solidFill>
                  <a:latin typeface="Now"/>
                </a:rPr>
                <a:t>totalmente</a:t>
              </a:r>
              <a:r>
                <a:rPr lang="en-US" sz="3963" spc="170" dirty="0">
                  <a:solidFill>
                    <a:srgbClr val="3D3923"/>
                  </a:solidFill>
                  <a:latin typeface="Now"/>
                </a:rPr>
                <a:t>!</a:t>
              </a:r>
            </a:p>
            <a:p>
              <a:pPr algn="ctr">
                <a:lnSpc>
                  <a:spcPts val="5667"/>
                </a:lnSpc>
              </a:pPr>
              <a:r>
                <a:rPr lang="en-US" sz="3963" spc="170" dirty="0">
                  <a:solidFill>
                    <a:srgbClr val="3D3923"/>
                  </a:solidFill>
                  <a:latin typeface="Now"/>
                </a:rPr>
                <a:t> </a:t>
              </a:r>
              <a:r>
                <a:rPr lang="en-US" sz="3963" spc="170" dirty="0" err="1">
                  <a:solidFill>
                    <a:srgbClr val="3D3923"/>
                  </a:solidFill>
                  <a:latin typeface="Now"/>
                </a:rPr>
                <a:t>Su</a:t>
              </a:r>
              <a:r>
                <a:rPr lang="en-US" sz="3963" spc="170" dirty="0">
                  <a:solidFill>
                    <a:srgbClr val="3D3923"/>
                  </a:solidFill>
                  <a:latin typeface="Now"/>
                </a:rPr>
                <a:t> amor es </a:t>
              </a:r>
              <a:r>
                <a:rPr lang="en-US" sz="3963" spc="170" dirty="0" err="1">
                  <a:solidFill>
                    <a:srgbClr val="3D3923"/>
                  </a:solidFill>
                  <a:latin typeface="Now"/>
                </a:rPr>
                <a:t>ilimitado</a:t>
              </a:r>
              <a:endParaRPr lang="en-US" sz="3963" spc="170" dirty="0">
                <a:solidFill>
                  <a:srgbClr val="3D3923"/>
                </a:solidFill>
                <a:latin typeface="Now"/>
              </a:endParaRPr>
            </a:p>
            <a:p>
              <a:pPr algn="ctr">
                <a:lnSpc>
                  <a:spcPts val="5667"/>
                </a:lnSpc>
              </a:pPr>
              <a:r>
                <a:rPr lang="en-US" sz="3963" spc="170" dirty="0">
                  <a:solidFill>
                    <a:srgbClr val="3D3923"/>
                  </a:solidFill>
                  <a:latin typeface="Now"/>
                </a:rPr>
                <a:t>e </a:t>
              </a:r>
              <a:r>
                <a:rPr lang="en-US" sz="3963" spc="170" dirty="0" err="1">
                  <a:solidFill>
                    <a:srgbClr val="3D3923"/>
                  </a:solidFill>
                  <a:latin typeface="Now"/>
                </a:rPr>
                <a:t>incondicional</a:t>
              </a:r>
              <a:r>
                <a:rPr lang="en-US" sz="3963" spc="170" dirty="0">
                  <a:solidFill>
                    <a:srgbClr val="3D3923"/>
                  </a:solidFill>
                  <a:latin typeface="Now"/>
                </a:rPr>
                <a:t>. </a:t>
              </a:r>
            </a:p>
            <a:p>
              <a:pPr algn="ctr">
                <a:lnSpc>
                  <a:spcPts val="5667"/>
                </a:lnSpc>
              </a:pPr>
              <a:r>
                <a:rPr lang="en-US" sz="3963" spc="170" dirty="0" err="1">
                  <a:solidFill>
                    <a:srgbClr val="3D3923"/>
                  </a:solidFill>
                  <a:latin typeface="Now Bold"/>
                </a:rPr>
                <a:t>Génesis</a:t>
              </a:r>
              <a:r>
                <a:rPr lang="en-US" sz="3963" spc="170" dirty="0">
                  <a:solidFill>
                    <a:srgbClr val="3D3923"/>
                  </a:solidFill>
                  <a:latin typeface="Now Bold"/>
                </a:rPr>
                <a:t> 1:31</a:t>
              </a:r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1100585" y="0"/>
              <a:ext cx="5832764" cy="5832764"/>
              <a:chOff x="0" y="0"/>
              <a:chExt cx="6350000" cy="63500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</p:sp>
        </p:grpSp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417486" y="1556824"/>
              <a:ext cx="3198961" cy="2719117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9451843" y="5552680"/>
            <a:ext cx="2279082" cy="3705620"/>
            <a:chOff x="0" y="0"/>
            <a:chExt cx="3038776" cy="4940827"/>
          </a:xfrm>
        </p:grpSpPr>
        <p:sp>
          <p:nvSpPr>
            <p:cNvPr id="10" name="TextBox 10"/>
            <p:cNvSpPr txBox="1"/>
            <p:nvPr/>
          </p:nvSpPr>
          <p:spPr>
            <a:xfrm>
              <a:off x="220699" y="3545432"/>
              <a:ext cx="2597379" cy="13953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74"/>
                </a:lnSpc>
              </a:pPr>
              <a:r>
                <a:rPr lang="en-US" sz="1170" spc="50">
                  <a:solidFill>
                    <a:srgbClr val="3D3923"/>
                  </a:solidFill>
                  <a:latin typeface="Now"/>
                </a:rPr>
                <a:t>Hacer las cosas a nuestra manera</a:t>
              </a:r>
            </a:p>
            <a:p>
              <a:pPr algn="ctr">
                <a:lnSpc>
                  <a:spcPts val="1674"/>
                </a:lnSpc>
              </a:pPr>
              <a:r>
                <a:rPr lang="en-US" sz="1170" spc="50">
                  <a:solidFill>
                    <a:srgbClr val="3D3923"/>
                  </a:solidFill>
                  <a:latin typeface="Now"/>
                </a:rPr>
                <a:t>es lo que la Biblia llama</a:t>
              </a:r>
            </a:p>
            <a:p>
              <a:pPr algn="ctr">
                <a:lnSpc>
                  <a:spcPts val="1674"/>
                </a:lnSpc>
              </a:pPr>
              <a:r>
                <a:rPr lang="en-US" sz="1170" spc="50">
                  <a:solidFill>
                    <a:srgbClr val="3D3923"/>
                  </a:solidFill>
                  <a:latin typeface="Now"/>
                </a:rPr>
                <a:t>pecado</a:t>
              </a:r>
            </a:p>
            <a:p>
              <a:pPr algn="ctr">
                <a:lnSpc>
                  <a:spcPts val="1674"/>
                </a:lnSpc>
              </a:pPr>
              <a:r>
                <a:rPr lang="en-US" sz="1170" spc="50">
                  <a:solidFill>
                    <a:srgbClr val="3D3923"/>
                  </a:solidFill>
                  <a:latin typeface="Now Bold"/>
                </a:rPr>
                <a:t>Romanos 3:23</a:t>
              </a:r>
            </a:p>
          </p:txBody>
        </p:sp>
        <p:grpSp>
          <p:nvGrpSpPr>
            <p:cNvPr id="11" name="Group 11"/>
            <p:cNvGrpSpPr/>
            <p:nvPr/>
          </p:nvGrpSpPr>
          <p:grpSpPr>
            <a:xfrm>
              <a:off x="0" y="0"/>
              <a:ext cx="3038776" cy="3038776"/>
              <a:chOff x="0" y="0"/>
              <a:chExt cx="6350000" cy="63500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</p:sp>
        </p:grpSp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86084" y="739113"/>
              <a:ext cx="1666607" cy="1560550"/>
            </a:xfrm>
            <a:prstGeom prst="rect">
              <a:avLst/>
            </a:prstGeom>
          </p:spPr>
        </p:pic>
      </p:grpSp>
      <p:grpSp>
        <p:nvGrpSpPr>
          <p:cNvPr id="14" name="Group 14"/>
          <p:cNvGrpSpPr/>
          <p:nvPr/>
        </p:nvGrpSpPr>
        <p:grpSpPr>
          <a:xfrm>
            <a:off x="11883325" y="5552680"/>
            <a:ext cx="2159916" cy="3705620"/>
            <a:chOff x="0" y="0"/>
            <a:chExt cx="2879888" cy="4940827"/>
          </a:xfrm>
        </p:grpSpPr>
        <p:sp>
          <p:nvSpPr>
            <p:cNvPr id="15" name="TextBox 15"/>
            <p:cNvSpPr txBox="1"/>
            <p:nvPr/>
          </p:nvSpPr>
          <p:spPr>
            <a:xfrm>
              <a:off x="44851" y="3358559"/>
              <a:ext cx="2790187" cy="15822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86"/>
                </a:lnSpc>
              </a:pPr>
              <a:r>
                <a:rPr lang="en-US" sz="1109" spc="47">
                  <a:solidFill>
                    <a:srgbClr val="3D3923"/>
                  </a:solidFill>
                  <a:latin typeface="Now"/>
                </a:rPr>
                <a:t>¡Nuestro pecado no impide que Dios nos ame!</a:t>
              </a:r>
            </a:p>
            <a:p>
              <a:pPr algn="ctr">
                <a:lnSpc>
                  <a:spcPts val="1586"/>
                </a:lnSpc>
              </a:pPr>
              <a:r>
                <a:rPr lang="en-US" sz="1109" spc="47">
                  <a:solidFill>
                    <a:srgbClr val="3D3923"/>
                  </a:solidFill>
                  <a:latin typeface="Now"/>
                </a:rPr>
                <a:t>En la cruz, Jesús tomó el castigo por nuestros pecados</a:t>
              </a:r>
            </a:p>
            <a:p>
              <a:pPr algn="ctr">
                <a:lnSpc>
                  <a:spcPts val="1586"/>
                </a:lnSpc>
              </a:pPr>
              <a:r>
                <a:rPr lang="en-US" sz="1109" spc="47">
                  <a:solidFill>
                    <a:srgbClr val="3D3923"/>
                  </a:solidFill>
                  <a:latin typeface="Now Bold"/>
                </a:rPr>
                <a:t>Juan 3:16</a:t>
              </a:r>
            </a:p>
          </p:txBody>
        </p:sp>
        <p:grpSp>
          <p:nvGrpSpPr>
            <p:cNvPr id="16" name="Group 16"/>
            <p:cNvGrpSpPr/>
            <p:nvPr/>
          </p:nvGrpSpPr>
          <p:grpSpPr>
            <a:xfrm>
              <a:off x="0" y="0"/>
              <a:ext cx="2879888" cy="2879888"/>
              <a:chOff x="0" y="0"/>
              <a:chExt cx="6350000" cy="63500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</p:sp>
        </p:grpSp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r="1004" b="9184"/>
            <a:stretch>
              <a:fillRect/>
            </a:stretch>
          </p:blipFill>
          <p:spPr>
            <a:xfrm>
              <a:off x="658145" y="342892"/>
              <a:ext cx="1563599" cy="2194105"/>
            </a:xfrm>
            <a:prstGeom prst="rect">
              <a:avLst/>
            </a:prstGeom>
          </p:spPr>
        </p:pic>
      </p:grpSp>
      <p:grpSp>
        <p:nvGrpSpPr>
          <p:cNvPr id="19" name="Group 19"/>
          <p:cNvGrpSpPr/>
          <p:nvPr/>
        </p:nvGrpSpPr>
        <p:grpSpPr>
          <a:xfrm>
            <a:off x="14191472" y="5552680"/>
            <a:ext cx="2045218" cy="3705620"/>
            <a:chOff x="0" y="0"/>
            <a:chExt cx="2726958" cy="4940827"/>
          </a:xfrm>
        </p:grpSpPr>
        <p:sp>
          <p:nvSpPr>
            <p:cNvPr id="20" name="TextBox 20"/>
            <p:cNvSpPr txBox="1"/>
            <p:nvPr/>
          </p:nvSpPr>
          <p:spPr>
            <a:xfrm>
              <a:off x="122616" y="3178692"/>
              <a:ext cx="2481725" cy="17621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02"/>
                </a:lnSpc>
              </a:pPr>
              <a:r>
                <a:rPr lang="en-US" sz="1050" spc="45">
                  <a:solidFill>
                    <a:srgbClr val="3D3923"/>
                  </a:solidFill>
                  <a:latin typeface="Now"/>
                </a:rPr>
                <a:t>DECISIÓN</a:t>
              </a:r>
            </a:p>
            <a:p>
              <a:pPr algn="ctr">
                <a:lnSpc>
                  <a:spcPts val="1502"/>
                </a:lnSpc>
              </a:pPr>
              <a:r>
                <a:rPr lang="en-US" sz="1050" spc="45">
                  <a:solidFill>
                    <a:srgbClr val="3D3923"/>
                  </a:solidFill>
                  <a:latin typeface="Now"/>
                </a:rPr>
                <a:t> Nos ofrece una vida plena y eterna a través de Jesucristo. Cada persona tiene el desafío de tomar una decisión. </a:t>
              </a:r>
            </a:p>
            <a:p>
              <a:pPr algn="ctr">
                <a:lnSpc>
                  <a:spcPts val="1502"/>
                </a:lnSpc>
              </a:pPr>
              <a:r>
                <a:rPr lang="en-US" sz="1050" spc="45">
                  <a:solidFill>
                    <a:srgbClr val="3D3923"/>
                  </a:solidFill>
                  <a:latin typeface="Now Bold"/>
                </a:rPr>
                <a:t>Juan 1:12</a:t>
              </a:r>
            </a:p>
          </p:txBody>
        </p:sp>
        <p:grpSp>
          <p:nvGrpSpPr>
            <p:cNvPr id="21" name="Group 21"/>
            <p:cNvGrpSpPr/>
            <p:nvPr/>
          </p:nvGrpSpPr>
          <p:grpSpPr>
            <a:xfrm>
              <a:off x="0" y="0"/>
              <a:ext cx="2726958" cy="2726958"/>
              <a:chOff x="0" y="0"/>
              <a:chExt cx="6350000" cy="63500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</p:sp>
        </p:grpSp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676641" y="332577"/>
              <a:ext cx="1373676" cy="2061803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0999"/>
          </a:blip>
          <a:srcRect l="9607" t="24593" r="62810" b="25219"/>
          <a:stretch>
            <a:fillRect/>
          </a:stretch>
        </p:blipFill>
        <p:spPr>
          <a:xfrm>
            <a:off x="3556988" y="1422291"/>
            <a:ext cx="16652673" cy="15150281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669626" y="962025"/>
            <a:ext cx="7014581" cy="1570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87"/>
              </a:lnSpc>
            </a:pPr>
            <a:r>
              <a:rPr lang="en-US" sz="2990" spc="604">
                <a:solidFill>
                  <a:srgbClr val="3D3923"/>
                </a:solidFill>
                <a:latin typeface="Now Bold"/>
              </a:rPr>
              <a:t>ESTOS CUATRO SÍMBOLOS REPRESENTAN EL MENSAJE CENTRAL DE LA BIBLIA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3693086" y="5552680"/>
            <a:ext cx="2893680" cy="3275719"/>
            <a:chOff x="0" y="0"/>
            <a:chExt cx="3858240" cy="4367626"/>
          </a:xfrm>
        </p:grpSpPr>
        <p:sp>
          <p:nvSpPr>
            <p:cNvPr id="5" name="TextBox 5"/>
            <p:cNvSpPr txBox="1"/>
            <p:nvPr/>
          </p:nvSpPr>
          <p:spPr>
            <a:xfrm>
              <a:off x="0" y="3035101"/>
              <a:ext cx="3858240" cy="1332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71"/>
                </a:lnSpc>
              </a:pPr>
              <a:r>
                <a:rPr lang="en-US" sz="1168" spc="50">
                  <a:solidFill>
                    <a:srgbClr val="3D3923"/>
                  </a:solidFill>
                  <a:latin typeface="Now"/>
                </a:rPr>
                <a:t>¡Dios te ama</a:t>
              </a:r>
            </a:p>
            <a:p>
              <a:pPr algn="ctr">
                <a:lnSpc>
                  <a:spcPts val="1671"/>
                </a:lnSpc>
              </a:pPr>
              <a:r>
                <a:rPr lang="en-US" sz="1168" spc="50">
                  <a:solidFill>
                    <a:srgbClr val="3D3923"/>
                  </a:solidFill>
                  <a:latin typeface="Now"/>
                </a:rPr>
                <a:t>totalmente!</a:t>
              </a:r>
            </a:p>
            <a:p>
              <a:pPr algn="ctr">
                <a:lnSpc>
                  <a:spcPts val="1671"/>
                </a:lnSpc>
              </a:pPr>
              <a:r>
                <a:rPr lang="en-US" sz="1168" spc="50">
                  <a:solidFill>
                    <a:srgbClr val="3D3923"/>
                  </a:solidFill>
                  <a:latin typeface="Now"/>
                </a:rPr>
                <a:t> Su amor es ilimitado</a:t>
              </a:r>
            </a:p>
            <a:p>
              <a:pPr algn="ctr">
                <a:lnSpc>
                  <a:spcPts val="1671"/>
                </a:lnSpc>
              </a:pPr>
              <a:r>
                <a:rPr lang="en-US" sz="1168" spc="50">
                  <a:solidFill>
                    <a:srgbClr val="3D3923"/>
                  </a:solidFill>
                  <a:latin typeface="Now"/>
                </a:rPr>
                <a:t>e incondicional. </a:t>
              </a:r>
            </a:p>
            <a:p>
              <a:pPr algn="ctr">
                <a:lnSpc>
                  <a:spcPts val="1671"/>
                </a:lnSpc>
              </a:pPr>
              <a:r>
                <a:rPr lang="en-US" sz="1168" spc="50">
                  <a:solidFill>
                    <a:srgbClr val="3D3923"/>
                  </a:solidFill>
                  <a:latin typeface="Now Bold"/>
                </a:rPr>
                <a:t>Génesis 1:31</a:t>
              </a:r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528548" y="0"/>
              <a:ext cx="2801144" cy="2801144"/>
              <a:chOff x="0" y="0"/>
              <a:chExt cx="6350000" cy="63500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</p:sp>
        </p:grpSp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160981" y="747654"/>
              <a:ext cx="1536278" cy="1305837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6669443" y="1422291"/>
            <a:ext cx="5061482" cy="8229600"/>
            <a:chOff x="0" y="0"/>
            <a:chExt cx="6748643" cy="10972800"/>
          </a:xfrm>
        </p:grpSpPr>
        <p:sp>
          <p:nvSpPr>
            <p:cNvPr id="10" name="TextBox 10"/>
            <p:cNvSpPr txBox="1"/>
            <p:nvPr/>
          </p:nvSpPr>
          <p:spPr>
            <a:xfrm>
              <a:off x="490137" y="7870632"/>
              <a:ext cx="5768369" cy="31021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17"/>
                </a:lnSpc>
              </a:pPr>
              <a:r>
                <a:rPr lang="en-US" sz="2599" spc="111">
                  <a:solidFill>
                    <a:srgbClr val="3D3923"/>
                  </a:solidFill>
                  <a:latin typeface="Now"/>
                </a:rPr>
                <a:t>Hacer las cosas a nuestra manera</a:t>
              </a:r>
            </a:p>
            <a:p>
              <a:pPr algn="ctr">
                <a:lnSpc>
                  <a:spcPts val="3717"/>
                </a:lnSpc>
              </a:pPr>
              <a:r>
                <a:rPr lang="en-US" sz="2599" spc="111">
                  <a:solidFill>
                    <a:srgbClr val="3D3923"/>
                  </a:solidFill>
                  <a:latin typeface="Now"/>
                </a:rPr>
                <a:t>es lo que la Biblia llama</a:t>
              </a:r>
            </a:p>
            <a:p>
              <a:pPr algn="ctr">
                <a:lnSpc>
                  <a:spcPts val="3717"/>
                </a:lnSpc>
              </a:pPr>
              <a:r>
                <a:rPr lang="en-US" sz="2599" spc="111">
                  <a:solidFill>
                    <a:srgbClr val="3D3923"/>
                  </a:solidFill>
                  <a:latin typeface="Now"/>
                </a:rPr>
                <a:t>pecado</a:t>
              </a:r>
            </a:p>
            <a:p>
              <a:pPr algn="ctr">
                <a:lnSpc>
                  <a:spcPts val="3717"/>
                </a:lnSpc>
              </a:pPr>
              <a:r>
                <a:rPr lang="en-US" sz="2599" spc="111">
                  <a:solidFill>
                    <a:srgbClr val="3D3923"/>
                  </a:solidFill>
                  <a:latin typeface="Now Bold"/>
                </a:rPr>
                <a:t>Romanos 3:23</a:t>
              </a:r>
            </a:p>
          </p:txBody>
        </p:sp>
        <p:grpSp>
          <p:nvGrpSpPr>
            <p:cNvPr id="11" name="Group 11"/>
            <p:cNvGrpSpPr/>
            <p:nvPr/>
          </p:nvGrpSpPr>
          <p:grpSpPr>
            <a:xfrm>
              <a:off x="0" y="0"/>
              <a:ext cx="6748643" cy="6748643"/>
              <a:chOff x="0" y="0"/>
              <a:chExt cx="6350000" cy="63500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</p:sp>
        </p:grpSp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523686" y="1641453"/>
              <a:ext cx="3701272" cy="3465737"/>
            </a:xfrm>
            <a:prstGeom prst="rect">
              <a:avLst/>
            </a:prstGeom>
          </p:spPr>
        </p:pic>
      </p:grpSp>
      <p:grpSp>
        <p:nvGrpSpPr>
          <p:cNvPr id="14" name="Group 14"/>
          <p:cNvGrpSpPr/>
          <p:nvPr/>
        </p:nvGrpSpPr>
        <p:grpSpPr>
          <a:xfrm>
            <a:off x="11883325" y="5552680"/>
            <a:ext cx="2159916" cy="3705620"/>
            <a:chOff x="0" y="0"/>
            <a:chExt cx="2879888" cy="4940827"/>
          </a:xfrm>
        </p:grpSpPr>
        <p:sp>
          <p:nvSpPr>
            <p:cNvPr id="15" name="TextBox 15"/>
            <p:cNvSpPr txBox="1"/>
            <p:nvPr/>
          </p:nvSpPr>
          <p:spPr>
            <a:xfrm>
              <a:off x="44851" y="3358559"/>
              <a:ext cx="2790187" cy="15822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86"/>
                </a:lnSpc>
              </a:pPr>
              <a:r>
                <a:rPr lang="en-US" sz="1109" spc="47">
                  <a:solidFill>
                    <a:srgbClr val="3D3923"/>
                  </a:solidFill>
                  <a:latin typeface="Now"/>
                </a:rPr>
                <a:t>¡Nuestro pecado no impide que Dios nos ame!</a:t>
              </a:r>
            </a:p>
            <a:p>
              <a:pPr algn="ctr">
                <a:lnSpc>
                  <a:spcPts val="1586"/>
                </a:lnSpc>
              </a:pPr>
              <a:r>
                <a:rPr lang="en-US" sz="1109" spc="47">
                  <a:solidFill>
                    <a:srgbClr val="3D3923"/>
                  </a:solidFill>
                  <a:latin typeface="Now"/>
                </a:rPr>
                <a:t>En la cruz, Jesús tomó el castigo por nuestros pecados</a:t>
              </a:r>
            </a:p>
            <a:p>
              <a:pPr algn="ctr">
                <a:lnSpc>
                  <a:spcPts val="1586"/>
                </a:lnSpc>
              </a:pPr>
              <a:r>
                <a:rPr lang="en-US" sz="1109" spc="47">
                  <a:solidFill>
                    <a:srgbClr val="3D3923"/>
                  </a:solidFill>
                  <a:latin typeface="Now Bold"/>
                </a:rPr>
                <a:t>Juan 3:16</a:t>
              </a:r>
            </a:p>
          </p:txBody>
        </p:sp>
        <p:grpSp>
          <p:nvGrpSpPr>
            <p:cNvPr id="16" name="Group 16"/>
            <p:cNvGrpSpPr/>
            <p:nvPr/>
          </p:nvGrpSpPr>
          <p:grpSpPr>
            <a:xfrm>
              <a:off x="0" y="0"/>
              <a:ext cx="2879888" cy="2879888"/>
              <a:chOff x="0" y="0"/>
              <a:chExt cx="6350000" cy="63500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</p:sp>
        </p:grpSp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r="1004" b="9184"/>
            <a:stretch>
              <a:fillRect/>
            </a:stretch>
          </p:blipFill>
          <p:spPr>
            <a:xfrm>
              <a:off x="658145" y="342892"/>
              <a:ext cx="1563599" cy="2194105"/>
            </a:xfrm>
            <a:prstGeom prst="rect">
              <a:avLst/>
            </a:prstGeom>
          </p:spPr>
        </p:pic>
      </p:grpSp>
      <p:grpSp>
        <p:nvGrpSpPr>
          <p:cNvPr id="19" name="Group 19"/>
          <p:cNvGrpSpPr/>
          <p:nvPr/>
        </p:nvGrpSpPr>
        <p:grpSpPr>
          <a:xfrm>
            <a:off x="14191472" y="5552680"/>
            <a:ext cx="2045218" cy="3705620"/>
            <a:chOff x="0" y="0"/>
            <a:chExt cx="2726958" cy="4940827"/>
          </a:xfrm>
        </p:grpSpPr>
        <p:sp>
          <p:nvSpPr>
            <p:cNvPr id="20" name="TextBox 20"/>
            <p:cNvSpPr txBox="1"/>
            <p:nvPr/>
          </p:nvSpPr>
          <p:spPr>
            <a:xfrm>
              <a:off x="122616" y="3178692"/>
              <a:ext cx="2481725" cy="17621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02"/>
                </a:lnSpc>
              </a:pPr>
              <a:r>
                <a:rPr lang="en-US" sz="1050" spc="45">
                  <a:solidFill>
                    <a:srgbClr val="3D3923"/>
                  </a:solidFill>
                  <a:latin typeface="Now"/>
                </a:rPr>
                <a:t>DECISIÓN</a:t>
              </a:r>
            </a:p>
            <a:p>
              <a:pPr algn="ctr">
                <a:lnSpc>
                  <a:spcPts val="1502"/>
                </a:lnSpc>
              </a:pPr>
              <a:r>
                <a:rPr lang="en-US" sz="1050" spc="45">
                  <a:solidFill>
                    <a:srgbClr val="3D3923"/>
                  </a:solidFill>
                  <a:latin typeface="Now"/>
                </a:rPr>
                <a:t> Nos ofrece una vida plena y eterna a través de Jesucristo. Cada persona tiene el desafío de tomar una decisión. </a:t>
              </a:r>
            </a:p>
            <a:p>
              <a:pPr algn="ctr">
                <a:lnSpc>
                  <a:spcPts val="1502"/>
                </a:lnSpc>
              </a:pPr>
              <a:r>
                <a:rPr lang="en-US" sz="1050" spc="45">
                  <a:solidFill>
                    <a:srgbClr val="3D3923"/>
                  </a:solidFill>
                  <a:latin typeface="Now Bold"/>
                </a:rPr>
                <a:t>Juan 1:12</a:t>
              </a:r>
            </a:p>
          </p:txBody>
        </p:sp>
        <p:grpSp>
          <p:nvGrpSpPr>
            <p:cNvPr id="21" name="Group 21"/>
            <p:cNvGrpSpPr/>
            <p:nvPr/>
          </p:nvGrpSpPr>
          <p:grpSpPr>
            <a:xfrm>
              <a:off x="0" y="0"/>
              <a:ext cx="2726958" cy="2726958"/>
              <a:chOff x="0" y="0"/>
              <a:chExt cx="6350000" cy="63500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</p:sp>
        </p:grpSp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676641" y="332577"/>
              <a:ext cx="1373676" cy="2061803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0999"/>
          </a:blip>
          <a:srcRect l="9607" t="24593" r="62810" b="25219"/>
          <a:stretch>
            <a:fillRect/>
          </a:stretch>
        </p:blipFill>
        <p:spPr>
          <a:xfrm>
            <a:off x="3556988" y="1422291"/>
            <a:ext cx="16652673" cy="15150281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473768" y="603784"/>
            <a:ext cx="7014581" cy="1570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87"/>
              </a:lnSpc>
            </a:pPr>
            <a:r>
              <a:rPr lang="en-US" sz="2990" spc="604">
                <a:solidFill>
                  <a:srgbClr val="3D3923"/>
                </a:solidFill>
                <a:latin typeface="Now Bold"/>
              </a:rPr>
              <a:t>ESTOS CUATRO SÍMBOLOS REPRESENTAN EL MENSAJE CENTRAL DE LA BIBLIA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14191472" y="5552680"/>
            <a:ext cx="2045218" cy="3705620"/>
            <a:chOff x="0" y="0"/>
            <a:chExt cx="2726958" cy="4940827"/>
          </a:xfrm>
        </p:grpSpPr>
        <p:sp>
          <p:nvSpPr>
            <p:cNvPr id="20" name="TextBox 20"/>
            <p:cNvSpPr txBox="1"/>
            <p:nvPr/>
          </p:nvSpPr>
          <p:spPr>
            <a:xfrm>
              <a:off x="122616" y="3178692"/>
              <a:ext cx="2481725" cy="17621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02"/>
                </a:lnSpc>
              </a:pPr>
              <a:r>
                <a:rPr lang="en-US" sz="1050" spc="45">
                  <a:solidFill>
                    <a:srgbClr val="3D3923"/>
                  </a:solidFill>
                  <a:latin typeface="Now"/>
                </a:rPr>
                <a:t>DECISIÓN</a:t>
              </a:r>
            </a:p>
            <a:p>
              <a:pPr algn="ctr">
                <a:lnSpc>
                  <a:spcPts val="1502"/>
                </a:lnSpc>
              </a:pPr>
              <a:r>
                <a:rPr lang="en-US" sz="1050" spc="45">
                  <a:solidFill>
                    <a:srgbClr val="3D3923"/>
                  </a:solidFill>
                  <a:latin typeface="Now"/>
                </a:rPr>
                <a:t> Nos ofrece una vida plena y eterna a través de Jesucristo. Cada persona tiene el desafío de tomar una decisión. </a:t>
              </a:r>
            </a:p>
            <a:p>
              <a:pPr algn="ctr">
                <a:lnSpc>
                  <a:spcPts val="1502"/>
                </a:lnSpc>
              </a:pPr>
              <a:r>
                <a:rPr lang="en-US" sz="1050" spc="45">
                  <a:solidFill>
                    <a:srgbClr val="3D3923"/>
                  </a:solidFill>
                  <a:latin typeface="Now Bold"/>
                </a:rPr>
                <a:t>Juan 1:12</a:t>
              </a:r>
            </a:p>
          </p:txBody>
        </p:sp>
        <p:grpSp>
          <p:nvGrpSpPr>
            <p:cNvPr id="21" name="Group 21"/>
            <p:cNvGrpSpPr/>
            <p:nvPr/>
          </p:nvGrpSpPr>
          <p:grpSpPr>
            <a:xfrm>
              <a:off x="0" y="0"/>
              <a:ext cx="2726958" cy="2726958"/>
              <a:chOff x="0" y="0"/>
              <a:chExt cx="6350000" cy="63500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</p:sp>
        </p:grpSp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676641" y="332577"/>
              <a:ext cx="1373676" cy="2061803"/>
            </a:xfrm>
            <a:prstGeom prst="rect">
              <a:avLst/>
            </a:prstGeom>
          </p:spPr>
        </p:pic>
      </p:grpSp>
      <p:grpSp>
        <p:nvGrpSpPr>
          <p:cNvPr id="38" name="Group 4">
            <a:extLst>
              <a:ext uri="{FF2B5EF4-FFF2-40B4-BE49-F238E27FC236}">
                <a16:creationId xmlns:a16="http://schemas.microsoft.com/office/drawing/2014/main" id="{6FE4BED1-F54F-6370-7042-3519EE6DDBF7}"/>
              </a:ext>
            </a:extLst>
          </p:cNvPr>
          <p:cNvGrpSpPr/>
          <p:nvPr/>
        </p:nvGrpSpPr>
        <p:grpSpPr>
          <a:xfrm>
            <a:off x="1574775" y="5537091"/>
            <a:ext cx="2912426" cy="3296940"/>
            <a:chOff x="0" y="0"/>
            <a:chExt cx="3883235" cy="4395921"/>
          </a:xfrm>
        </p:grpSpPr>
        <p:sp>
          <p:nvSpPr>
            <p:cNvPr id="39" name="TextBox 5">
              <a:extLst>
                <a:ext uri="{FF2B5EF4-FFF2-40B4-BE49-F238E27FC236}">
                  <a16:creationId xmlns:a16="http://schemas.microsoft.com/office/drawing/2014/main" id="{7E22D25A-F66F-FFD6-E764-62A896094DC6}"/>
                </a:ext>
              </a:extLst>
            </p:cNvPr>
            <p:cNvSpPr txBox="1"/>
            <p:nvPr/>
          </p:nvSpPr>
          <p:spPr>
            <a:xfrm>
              <a:off x="0" y="3054949"/>
              <a:ext cx="3883235" cy="13409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82"/>
                </a:lnSpc>
              </a:pPr>
              <a:r>
                <a:rPr lang="en-US" sz="1176" spc="50">
                  <a:solidFill>
                    <a:srgbClr val="3D3923"/>
                  </a:solidFill>
                  <a:latin typeface="Now"/>
                </a:rPr>
                <a:t>¡Dios te ama</a:t>
              </a:r>
            </a:p>
            <a:p>
              <a:pPr algn="ctr">
                <a:lnSpc>
                  <a:spcPts val="1682"/>
                </a:lnSpc>
              </a:pPr>
              <a:r>
                <a:rPr lang="en-US" sz="1176" spc="50">
                  <a:solidFill>
                    <a:srgbClr val="3D3923"/>
                  </a:solidFill>
                  <a:latin typeface="Now"/>
                </a:rPr>
                <a:t>totalmente!</a:t>
              </a:r>
            </a:p>
            <a:p>
              <a:pPr algn="ctr">
                <a:lnSpc>
                  <a:spcPts val="1682"/>
                </a:lnSpc>
              </a:pPr>
              <a:r>
                <a:rPr lang="en-US" sz="1176" spc="50">
                  <a:solidFill>
                    <a:srgbClr val="3D3923"/>
                  </a:solidFill>
                  <a:latin typeface="Now"/>
                </a:rPr>
                <a:t> Su amor es ilimitado</a:t>
              </a:r>
            </a:p>
            <a:p>
              <a:pPr algn="ctr">
                <a:lnSpc>
                  <a:spcPts val="1682"/>
                </a:lnSpc>
              </a:pPr>
              <a:r>
                <a:rPr lang="en-US" sz="1176" spc="50">
                  <a:solidFill>
                    <a:srgbClr val="3D3923"/>
                  </a:solidFill>
                  <a:latin typeface="Now"/>
                </a:rPr>
                <a:t>e incondicional. </a:t>
              </a:r>
            </a:p>
            <a:p>
              <a:pPr algn="ctr">
                <a:lnSpc>
                  <a:spcPts val="1682"/>
                </a:lnSpc>
              </a:pPr>
              <a:r>
                <a:rPr lang="en-US" sz="1176" spc="50">
                  <a:solidFill>
                    <a:srgbClr val="3D3923"/>
                  </a:solidFill>
                  <a:latin typeface="Now Bold"/>
                </a:rPr>
                <a:t>Génesis 1:31</a:t>
              </a:r>
            </a:p>
          </p:txBody>
        </p:sp>
        <p:grpSp>
          <p:nvGrpSpPr>
            <p:cNvPr id="40" name="Group 6">
              <a:extLst>
                <a:ext uri="{FF2B5EF4-FFF2-40B4-BE49-F238E27FC236}">
                  <a16:creationId xmlns:a16="http://schemas.microsoft.com/office/drawing/2014/main" id="{CDE737EA-4A92-C80D-A268-270246681DEE}"/>
                </a:ext>
              </a:extLst>
            </p:cNvPr>
            <p:cNvGrpSpPr/>
            <p:nvPr/>
          </p:nvGrpSpPr>
          <p:grpSpPr>
            <a:xfrm>
              <a:off x="531972" y="0"/>
              <a:ext cx="2819291" cy="2819291"/>
              <a:chOff x="0" y="0"/>
              <a:chExt cx="6350000" cy="6350000"/>
            </a:xfrm>
          </p:grpSpPr>
          <p:sp>
            <p:nvSpPr>
              <p:cNvPr id="42" name="Freeform 7">
                <a:extLst>
                  <a:ext uri="{FF2B5EF4-FFF2-40B4-BE49-F238E27FC236}">
                    <a16:creationId xmlns:a16="http://schemas.microsoft.com/office/drawing/2014/main" id="{E2732B38-3F34-E5F5-DFFF-2087F7117D96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</p:sp>
        </p:grpSp>
        <p:pic>
          <p:nvPicPr>
            <p:cNvPr id="41" name="Picture 8">
              <a:extLst>
                <a:ext uri="{FF2B5EF4-FFF2-40B4-BE49-F238E27FC236}">
                  <a16:creationId xmlns:a16="http://schemas.microsoft.com/office/drawing/2014/main" id="{11561C21-7D62-6622-F80C-3310C47300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168502" y="752497"/>
              <a:ext cx="1546231" cy="1314296"/>
            </a:xfrm>
            <a:prstGeom prst="rect">
              <a:avLst/>
            </a:prstGeom>
          </p:spPr>
        </p:pic>
      </p:grpSp>
      <p:grpSp>
        <p:nvGrpSpPr>
          <p:cNvPr id="43" name="Group 9">
            <a:extLst>
              <a:ext uri="{FF2B5EF4-FFF2-40B4-BE49-F238E27FC236}">
                <a16:creationId xmlns:a16="http://schemas.microsoft.com/office/drawing/2014/main" id="{25A35E8B-E582-C424-37C5-DC207389554F}"/>
              </a:ext>
            </a:extLst>
          </p:cNvPr>
          <p:cNvGrpSpPr/>
          <p:nvPr/>
        </p:nvGrpSpPr>
        <p:grpSpPr>
          <a:xfrm>
            <a:off x="4764792" y="5552680"/>
            <a:ext cx="2118639" cy="3444752"/>
            <a:chOff x="0" y="0"/>
            <a:chExt cx="2824852" cy="4593002"/>
          </a:xfrm>
        </p:grpSpPr>
        <p:sp>
          <p:nvSpPr>
            <p:cNvPr id="44" name="TextBox 10">
              <a:extLst>
                <a:ext uri="{FF2B5EF4-FFF2-40B4-BE49-F238E27FC236}">
                  <a16:creationId xmlns:a16="http://schemas.microsoft.com/office/drawing/2014/main" id="{841D7A2F-D77F-29A6-51F8-3E6F2DE13755}"/>
                </a:ext>
              </a:extLst>
            </p:cNvPr>
            <p:cNvSpPr txBox="1"/>
            <p:nvPr/>
          </p:nvSpPr>
          <p:spPr>
            <a:xfrm>
              <a:off x="205162" y="3293828"/>
              <a:ext cx="2414528" cy="12991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56"/>
                </a:lnSpc>
              </a:pPr>
              <a:r>
                <a:rPr lang="en-US" sz="1088" spc="46">
                  <a:solidFill>
                    <a:srgbClr val="3D3923"/>
                  </a:solidFill>
                  <a:latin typeface="Now"/>
                </a:rPr>
                <a:t>Hacer las cosas a nuestra manera</a:t>
              </a:r>
            </a:p>
            <a:p>
              <a:pPr algn="ctr">
                <a:lnSpc>
                  <a:spcPts val="1556"/>
                </a:lnSpc>
              </a:pPr>
              <a:r>
                <a:rPr lang="en-US" sz="1088" spc="46">
                  <a:solidFill>
                    <a:srgbClr val="3D3923"/>
                  </a:solidFill>
                  <a:latin typeface="Now"/>
                </a:rPr>
                <a:t>es lo que la Biblia llama</a:t>
              </a:r>
            </a:p>
            <a:p>
              <a:pPr algn="ctr">
                <a:lnSpc>
                  <a:spcPts val="1556"/>
                </a:lnSpc>
              </a:pPr>
              <a:r>
                <a:rPr lang="en-US" sz="1088" spc="46">
                  <a:solidFill>
                    <a:srgbClr val="3D3923"/>
                  </a:solidFill>
                  <a:latin typeface="Now"/>
                </a:rPr>
                <a:t>pecado</a:t>
              </a:r>
            </a:p>
            <a:p>
              <a:pPr algn="ctr">
                <a:lnSpc>
                  <a:spcPts val="1556"/>
                </a:lnSpc>
              </a:pPr>
              <a:r>
                <a:rPr lang="en-US" sz="1088" spc="46">
                  <a:solidFill>
                    <a:srgbClr val="3D3923"/>
                  </a:solidFill>
                  <a:latin typeface="Now Bold"/>
                </a:rPr>
                <a:t>Romanos 3:23</a:t>
              </a:r>
            </a:p>
          </p:txBody>
        </p:sp>
        <p:grpSp>
          <p:nvGrpSpPr>
            <p:cNvPr id="45" name="Group 11">
              <a:extLst>
                <a:ext uri="{FF2B5EF4-FFF2-40B4-BE49-F238E27FC236}">
                  <a16:creationId xmlns:a16="http://schemas.microsoft.com/office/drawing/2014/main" id="{C2397B98-4C7C-0656-1C8D-6762B24CD313}"/>
                </a:ext>
              </a:extLst>
            </p:cNvPr>
            <p:cNvGrpSpPr/>
            <p:nvPr/>
          </p:nvGrpSpPr>
          <p:grpSpPr>
            <a:xfrm>
              <a:off x="0" y="0"/>
              <a:ext cx="2824852" cy="2824852"/>
              <a:chOff x="0" y="0"/>
              <a:chExt cx="6350000" cy="6350000"/>
            </a:xfrm>
          </p:grpSpPr>
          <p:sp>
            <p:nvSpPr>
              <p:cNvPr id="47" name="Freeform 12">
                <a:extLst>
                  <a:ext uri="{FF2B5EF4-FFF2-40B4-BE49-F238E27FC236}">
                    <a16:creationId xmlns:a16="http://schemas.microsoft.com/office/drawing/2014/main" id="{E53724A9-842F-1EC9-FC29-CBB85A613913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</p:sp>
        </p:grpSp>
        <p:pic>
          <p:nvPicPr>
            <p:cNvPr id="46" name="Picture 13">
              <a:extLst>
                <a:ext uri="{FF2B5EF4-FFF2-40B4-BE49-F238E27FC236}">
                  <a16:creationId xmlns:a16="http://schemas.microsoft.com/office/drawing/2014/main" id="{8439A4B3-3DE2-9DA5-B1D2-4EDF7DFF21B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637785" y="687081"/>
              <a:ext cx="1549281" cy="1450690"/>
            </a:xfrm>
            <a:prstGeom prst="rect">
              <a:avLst/>
            </a:prstGeom>
          </p:spPr>
        </p:pic>
      </p:grpSp>
      <p:grpSp>
        <p:nvGrpSpPr>
          <p:cNvPr id="48" name="Group 14">
            <a:extLst>
              <a:ext uri="{FF2B5EF4-FFF2-40B4-BE49-F238E27FC236}">
                <a16:creationId xmlns:a16="http://schemas.microsoft.com/office/drawing/2014/main" id="{D42E1947-78B3-D0BA-D128-94D06341DB42}"/>
              </a:ext>
            </a:extLst>
          </p:cNvPr>
          <p:cNvGrpSpPr/>
          <p:nvPr/>
        </p:nvGrpSpPr>
        <p:grpSpPr>
          <a:xfrm>
            <a:off x="7381622" y="1358831"/>
            <a:ext cx="6461099" cy="8356520"/>
            <a:chOff x="-579584" y="0"/>
            <a:chExt cx="4069221" cy="5262964"/>
          </a:xfrm>
        </p:grpSpPr>
        <p:sp>
          <p:nvSpPr>
            <p:cNvPr id="49" name="TextBox 15">
              <a:extLst>
                <a:ext uri="{FF2B5EF4-FFF2-40B4-BE49-F238E27FC236}">
                  <a16:creationId xmlns:a16="http://schemas.microsoft.com/office/drawing/2014/main" id="{23E1EE74-3B5A-0321-C5A4-F9408C421814}"/>
                </a:ext>
              </a:extLst>
            </p:cNvPr>
            <p:cNvSpPr txBox="1"/>
            <p:nvPr/>
          </p:nvSpPr>
          <p:spPr>
            <a:xfrm>
              <a:off x="-579584" y="3117169"/>
              <a:ext cx="4069221" cy="214579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3690" spc="47" dirty="0">
                  <a:solidFill>
                    <a:srgbClr val="3D3923"/>
                  </a:solidFill>
                  <a:latin typeface="Now"/>
                </a:rPr>
                <a:t>¡</a:t>
              </a:r>
              <a:r>
                <a:rPr lang="en-US" sz="3690" spc="47" dirty="0" err="1">
                  <a:solidFill>
                    <a:srgbClr val="3D3923"/>
                  </a:solidFill>
                  <a:latin typeface="Now"/>
                </a:rPr>
                <a:t>Nuestro</a:t>
              </a:r>
              <a:r>
                <a:rPr lang="en-US" sz="3690" spc="47" dirty="0">
                  <a:solidFill>
                    <a:srgbClr val="3D3923"/>
                  </a:solidFill>
                  <a:latin typeface="Now"/>
                </a:rPr>
                <a:t> </a:t>
              </a:r>
              <a:r>
                <a:rPr lang="en-US" sz="3690" spc="47" dirty="0" err="1">
                  <a:solidFill>
                    <a:srgbClr val="3D3923"/>
                  </a:solidFill>
                  <a:latin typeface="Now"/>
                </a:rPr>
                <a:t>pecado</a:t>
              </a:r>
              <a:r>
                <a:rPr lang="en-US" sz="3690" spc="47" dirty="0">
                  <a:solidFill>
                    <a:srgbClr val="3D3923"/>
                  </a:solidFill>
                  <a:latin typeface="Now"/>
                </a:rPr>
                <a:t> no </a:t>
              </a:r>
              <a:r>
                <a:rPr lang="en-US" sz="3690" spc="47" dirty="0" err="1">
                  <a:solidFill>
                    <a:srgbClr val="3D3923"/>
                  </a:solidFill>
                  <a:latin typeface="Now"/>
                </a:rPr>
                <a:t>impide</a:t>
              </a:r>
              <a:r>
                <a:rPr lang="en-US" sz="3690" spc="47" dirty="0">
                  <a:solidFill>
                    <a:srgbClr val="3D3923"/>
                  </a:solidFill>
                  <a:latin typeface="Now"/>
                </a:rPr>
                <a:t> que Dios </a:t>
              </a:r>
              <a:r>
                <a:rPr lang="en-US" sz="3690" spc="47" dirty="0" err="1">
                  <a:solidFill>
                    <a:srgbClr val="3D3923"/>
                  </a:solidFill>
                  <a:latin typeface="Now"/>
                </a:rPr>
                <a:t>nos</a:t>
              </a:r>
              <a:r>
                <a:rPr lang="en-US" sz="3690" spc="47" dirty="0">
                  <a:solidFill>
                    <a:srgbClr val="3D3923"/>
                  </a:solidFill>
                  <a:latin typeface="Now"/>
                </a:rPr>
                <a:t> </a:t>
              </a:r>
              <a:r>
                <a:rPr lang="en-US" sz="3690" spc="47" dirty="0" err="1">
                  <a:solidFill>
                    <a:srgbClr val="3D3923"/>
                  </a:solidFill>
                  <a:latin typeface="Now"/>
                </a:rPr>
                <a:t>ame</a:t>
              </a:r>
              <a:r>
                <a:rPr lang="en-US" sz="3690" spc="47" dirty="0">
                  <a:solidFill>
                    <a:srgbClr val="3D3923"/>
                  </a:solidFill>
                  <a:latin typeface="Now"/>
                </a:rPr>
                <a:t>!</a:t>
              </a:r>
            </a:p>
            <a:p>
              <a:pPr algn="ctr"/>
              <a:r>
                <a:rPr lang="en-US" sz="3690" spc="47" dirty="0" err="1">
                  <a:solidFill>
                    <a:srgbClr val="3D3923"/>
                  </a:solidFill>
                  <a:latin typeface="Now"/>
                </a:rPr>
                <a:t>En</a:t>
              </a:r>
              <a:r>
                <a:rPr lang="en-US" sz="3690" spc="47" dirty="0">
                  <a:solidFill>
                    <a:srgbClr val="3D3923"/>
                  </a:solidFill>
                  <a:latin typeface="Now"/>
                </a:rPr>
                <a:t> la </a:t>
              </a:r>
              <a:r>
                <a:rPr lang="en-US" sz="3690" spc="47" dirty="0" err="1">
                  <a:solidFill>
                    <a:srgbClr val="3D3923"/>
                  </a:solidFill>
                  <a:latin typeface="Now"/>
                </a:rPr>
                <a:t>cruz</a:t>
              </a:r>
              <a:r>
                <a:rPr lang="en-US" sz="3690" spc="47" dirty="0">
                  <a:solidFill>
                    <a:srgbClr val="3D3923"/>
                  </a:solidFill>
                  <a:latin typeface="Now"/>
                </a:rPr>
                <a:t>, Jesús </a:t>
              </a:r>
              <a:r>
                <a:rPr lang="en-US" sz="3690" spc="47" dirty="0" err="1">
                  <a:solidFill>
                    <a:srgbClr val="3D3923"/>
                  </a:solidFill>
                  <a:latin typeface="Now"/>
                </a:rPr>
                <a:t>tomó</a:t>
              </a:r>
              <a:r>
                <a:rPr lang="en-US" sz="3690" spc="47" dirty="0">
                  <a:solidFill>
                    <a:srgbClr val="3D3923"/>
                  </a:solidFill>
                  <a:latin typeface="Now"/>
                </a:rPr>
                <a:t> </a:t>
              </a:r>
              <a:r>
                <a:rPr lang="en-US" sz="3690" spc="47" dirty="0" err="1">
                  <a:solidFill>
                    <a:srgbClr val="3D3923"/>
                  </a:solidFill>
                  <a:latin typeface="Now"/>
                </a:rPr>
                <a:t>el</a:t>
              </a:r>
              <a:r>
                <a:rPr lang="en-US" sz="3690" spc="47" dirty="0">
                  <a:solidFill>
                    <a:srgbClr val="3D3923"/>
                  </a:solidFill>
                  <a:latin typeface="Now"/>
                </a:rPr>
                <a:t> </a:t>
              </a:r>
              <a:r>
                <a:rPr lang="en-US" sz="3690" spc="47" dirty="0" err="1">
                  <a:solidFill>
                    <a:srgbClr val="3D3923"/>
                  </a:solidFill>
                  <a:latin typeface="Now"/>
                </a:rPr>
                <a:t>castigo</a:t>
              </a:r>
              <a:r>
                <a:rPr lang="en-US" sz="3690" spc="47" dirty="0">
                  <a:solidFill>
                    <a:srgbClr val="3D3923"/>
                  </a:solidFill>
                  <a:latin typeface="Now"/>
                </a:rPr>
                <a:t> </a:t>
              </a:r>
              <a:r>
                <a:rPr lang="en-US" sz="3690" spc="47" dirty="0" err="1">
                  <a:solidFill>
                    <a:srgbClr val="3D3923"/>
                  </a:solidFill>
                  <a:latin typeface="Now"/>
                </a:rPr>
                <a:t>por</a:t>
              </a:r>
              <a:r>
                <a:rPr lang="en-US" sz="3690" spc="47" dirty="0">
                  <a:solidFill>
                    <a:srgbClr val="3D3923"/>
                  </a:solidFill>
                  <a:latin typeface="Now"/>
                </a:rPr>
                <a:t> </a:t>
              </a:r>
              <a:r>
                <a:rPr lang="en-US" sz="3690" spc="47" dirty="0" err="1">
                  <a:solidFill>
                    <a:srgbClr val="3D3923"/>
                  </a:solidFill>
                  <a:latin typeface="Now"/>
                </a:rPr>
                <a:t>nuestros</a:t>
              </a:r>
              <a:r>
                <a:rPr lang="en-US" sz="3690" spc="47" dirty="0">
                  <a:solidFill>
                    <a:srgbClr val="3D3923"/>
                  </a:solidFill>
                  <a:latin typeface="Now"/>
                </a:rPr>
                <a:t> </a:t>
              </a:r>
              <a:r>
                <a:rPr lang="en-US" sz="3690" spc="47" dirty="0" err="1">
                  <a:solidFill>
                    <a:srgbClr val="3D3923"/>
                  </a:solidFill>
                  <a:latin typeface="Now"/>
                </a:rPr>
                <a:t>pecados</a:t>
              </a:r>
              <a:endParaRPr lang="en-US" sz="3690" spc="47" dirty="0">
                <a:solidFill>
                  <a:srgbClr val="3D3923"/>
                </a:solidFill>
                <a:latin typeface="Now"/>
              </a:endParaRPr>
            </a:p>
            <a:p>
              <a:pPr algn="ctr"/>
              <a:r>
                <a:rPr lang="en-US" sz="3690" spc="47" dirty="0">
                  <a:solidFill>
                    <a:srgbClr val="3D3923"/>
                  </a:solidFill>
                  <a:latin typeface="Now Bold"/>
                </a:rPr>
                <a:t>Juan 3:16</a:t>
              </a:r>
            </a:p>
          </p:txBody>
        </p:sp>
        <p:grpSp>
          <p:nvGrpSpPr>
            <p:cNvPr id="50" name="Group 16">
              <a:extLst>
                <a:ext uri="{FF2B5EF4-FFF2-40B4-BE49-F238E27FC236}">
                  <a16:creationId xmlns:a16="http://schemas.microsoft.com/office/drawing/2014/main" id="{4419DEF0-A782-3237-9E20-6BC517D9ADE9}"/>
                </a:ext>
              </a:extLst>
            </p:cNvPr>
            <p:cNvGrpSpPr/>
            <p:nvPr/>
          </p:nvGrpSpPr>
          <p:grpSpPr>
            <a:xfrm>
              <a:off x="6426" y="0"/>
              <a:ext cx="2867037" cy="2879888"/>
              <a:chOff x="14168" y="1"/>
              <a:chExt cx="6321665" cy="6350000"/>
            </a:xfrm>
          </p:grpSpPr>
          <p:sp>
            <p:nvSpPr>
              <p:cNvPr id="52" name="Freeform 17">
                <a:extLst>
                  <a:ext uri="{FF2B5EF4-FFF2-40B4-BE49-F238E27FC236}">
                    <a16:creationId xmlns:a16="http://schemas.microsoft.com/office/drawing/2014/main" id="{AF4D3763-A5D5-328D-D847-0AAFAC877B2B}"/>
                  </a:ext>
                </a:extLst>
              </p:cNvPr>
              <p:cNvSpPr/>
              <p:nvPr/>
            </p:nvSpPr>
            <p:spPr>
              <a:xfrm>
                <a:off x="14168" y="1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</p:sp>
        </p:grpSp>
        <p:pic>
          <p:nvPicPr>
            <p:cNvPr id="51" name="Picture 18">
              <a:extLst>
                <a:ext uri="{FF2B5EF4-FFF2-40B4-BE49-F238E27FC236}">
                  <a16:creationId xmlns:a16="http://schemas.microsoft.com/office/drawing/2014/main" id="{0CDC5A5B-D424-97E5-71A4-9F1B157D9C7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r="1004" b="9184"/>
            <a:stretch>
              <a:fillRect/>
            </a:stretch>
          </p:blipFill>
          <p:spPr>
            <a:xfrm>
              <a:off x="658145" y="342892"/>
              <a:ext cx="1563599" cy="2194105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0999"/>
          </a:blip>
          <a:srcRect l="9607" t="24593" r="62810" b="25219"/>
          <a:stretch>
            <a:fillRect/>
          </a:stretch>
        </p:blipFill>
        <p:spPr>
          <a:xfrm>
            <a:off x="-4699015" y="1422291"/>
            <a:ext cx="16652673" cy="15150281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028700" y="962025"/>
            <a:ext cx="7014581" cy="1570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87"/>
              </a:lnSpc>
            </a:pPr>
            <a:r>
              <a:rPr lang="en-US" sz="2990" spc="604">
                <a:solidFill>
                  <a:srgbClr val="3D3923"/>
                </a:solidFill>
                <a:latin typeface="Now Bold"/>
              </a:rPr>
              <a:t>ESTOS CUATRO SÍMBOLOS REPRESENTAN EL MENSAJE CENTRAL DE LA BIBLIA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3199414" y="5537091"/>
            <a:ext cx="2912426" cy="3296940"/>
            <a:chOff x="0" y="0"/>
            <a:chExt cx="3883235" cy="4395921"/>
          </a:xfrm>
        </p:grpSpPr>
        <p:sp>
          <p:nvSpPr>
            <p:cNvPr id="5" name="TextBox 5"/>
            <p:cNvSpPr txBox="1"/>
            <p:nvPr/>
          </p:nvSpPr>
          <p:spPr>
            <a:xfrm>
              <a:off x="0" y="3054949"/>
              <a:ext cx="3883235" cy="13409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82"/>
                </a:lnSpc>
              </a:pPr>
              <a:r>
                <a:rPr lang="en-US" sz="1176" spc="50">
                  <a:solidFill>
                    <a:srgbClr val="3D3923"/>
                  </a:solidFill>
                  <a:latin typeface="Now"/>
                </a:rPr>
                <a:t>¡Dios te ama</a:t>
              </a:r>
            </a:p>
            <a:p>
              <a:pPr algn="ctr">
                <a:lnSpc>
                  <a:spcPts val="1682"/>
                </a:lnSpc>
              </a:pPr>
              <a:r>
                <a:rPr lang="en-US" sz="1176" spc="50">
                  <a:solidFill>
                    <a:srgbClr val="3D3923"/>
                  </a:solidFill>
                  <a:latin typeface="Now"/>
                </a:rPr>
                <a:t>totalmente!</a:t>
              </a:r>
            </a:p>
            <a:p>
              <a:pPr algn="ctr">
                <a:lnSpc>
                  <a:spcPts val="1682"/>
                </a:lnSpc>
              </a:pPr>
              <a:r>
                <a:rPr lang="en-US" sz="1176" spc="50">
                  <a:solidFill>
                    <a:srgbClr val="3D3923"/>
                  </a:solidFill>
                  <a:latin typeface="Now"/>
                </a:rPr>
                <a:t> Su amor es ilimitado</a:t>
              </a:r>
            </a:p>
            <a:p>
              <a:pPr algn="ctr">
                <a:lnSpc>
                  <a:spcPts val="1682"/>
                </a:lnSpc>
              </a:pPr>
              <a:r>
                <a:rPr lang="en-US" sz="1176" spc="50">
                  <a:solidFill>
                    <a:srgbClr val="3D3923"/>
                  </a:solidFill>
                  <a:latin typeface="Now"/>
                </a:rPr>
                <a:t>e incondicional. </a:t>
              </a:r>
            </a:p>
            <a:p>
              <a:pPr algn="ctr">
                <a:lnSpc>
                  <a:spcPts val="1682"/>
                </a:lnSpc>
              </a:pPr>
              <a:r>
                <a:rPr lang="en-US" sz="1176" spc="50">
                  <a:solidFill>
                    <a:srgbClr val="3D3923"/>
                  </a:solidFill>
                  <a:latin typeface="Now Bold"/>
                </a:rPr>
                <a:t>Génesis 1:31</a:t>
              </a:r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531972" y="0"/>
              <a:ext cx="2819291" cy="2819291"/>
              <a:chOff x="0" y="0"/>
              <a:chExt cx="6350000" cy="63500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</p:sp>
        </p:grpSp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168502" y="752497"/>
              <a:ext cx="1546231" cy="1314296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6389431" y="5552680"/>
            <a:ext cx="2118639" cy="3444752"/>
            <a:chOff x="0" y="0"/>
            <a:chExt cx="2824852" cy="4593002"/>
          </a:xfrm>
        </p:grpSpPr>
        <p:sp>
          <p:nvSpPr>
            <p:cNvPr id="10" name="TextBox 10"/>
            <p:cNvSpPr txBox="1"/>
            <p:nvPr/>
          </p:nvSpPr>
          <p:spPr>
            <a:xfrm>
              <a:off x="205162" y="3293828"/>
              <a:ext cx="2414528" cy="12991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56"/>
                </a:lnSpc>
              </a:pPr>
              <a:r>
                <a:rPr lang="en-US" sz="1088" spc="46">
                  <a:solidFill>
                    <a:srgbClr val="3D3923"/>
                  </a:solidFill>
                  <a:latin typeface="Now"/>
                </a:rPr>
                <a:t>Hacer las cosas a nuestra manera</a:t>
              </a:r>
            </a:p>
            <a:p>
              <a:pPr algn="ctr">
                <a:lnSpc>
                  <a:spcPts val="1556"/>
                </a:lnSpc>
              </a:pPr>
              <a:r>
                <a:rPr lang="en-US" sz="1088" spc="46">
                  <a:solidFill>
                    <a:srgbClr val="3D3923"/>
                  </a:solidFill>
                  <a:latin typeface="Now"/>
                </a:rPr>
                <a:t>es lo que la Biblia llama</a:t>
              </a:r>
            </a:p>
            <a:p>
              <a:pPr algn="ctr">
                <a:lnSpc>
                  <a:spcPts val="1556"/>
                </a:lnSpc>
              </a:pPr>
              <a:r>
                <a:rPr lang="en-US" sz="1088" spc="46">
                  <a:solidFill>
                    <a:srgbClr val="3D3923"/>
                  </a:solidFill>
                  <a:latin typeface="Now"/>
                </a:rPr>
                <a:t>pecado</a:t>
              </a:r>
            </a:p>
            <a:p>
              <a:pPr algn="ctr">
                <a:lnSpc>
                  <a:spcPts val="1556"/>
                </a:lnSpc>
              </a:pPr>
              <a:r>
                <a:rPr lang="en-US" sz="1088" spc="46">
                  <a:solidFill>
                    <a:srgbClr val="3D3923"/>
                  </a:solidFill>
                  <a:latin typeface="Now Bold"/>
                </a:rPr>
                <a:t>Romanos 3:23</a:t>
              </a:r>
            </a:p>
          </p:txBody>
        </p:sp>
        <p:grpSp>
          <p:nvGrpSpPr>
            <p:cNvPr id="11" name="Group 11"/>
            <p:cNvGrpSpPr/>
            <p:nvPr/>
          </p:nvGrpSpPr>
          <p:grpSpPr>
            <a:xfrm>
              <a:off x="0" y="0"/>
              <a:ext cx="2824852" cy="2824852"/>
              <a:chOff x="0" y="0"/>
              <a:chExt cx="6350000" cy="63500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</p:sp>
        </p:grpSp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37785" y="687081"/>
              <a:ext cx="1549281" cy="1450690"/>
            </a:xfrm>
            <a:prstGeom prst="rect">
              <a:avLst/>
            </a:prstGeom>
          </p:spPr>
        </p:pic>
      </p:grpSp>
      <p:grpSp>
        <p:nvGrpSpPr>
          <p:cNvPr id="14" name="Group 14"/>
          <p:cNvGrpSpPr/>
          <p:nvPr/>
        </p:nvGrpSpPr>
        <p:grpSpPr>
          <a:xfrm>
            <a:off x="8936695" y="5537091"/>
            <a:ext cx="2183719" cy="3746458"/>
            <a:chOff x="0" y="0"/>
            <a:chExt cx="2911626" cy="4995277"/>
          </a:xfrm>
        </p:grpSpPr>
        <p:sp>
          <p:nvSpPr>
            <p:cNvPr id="15" name="TextBox 15"/>
            <p:cNvSpPr txBox="1"/>
            <p:nvPr/>
          </p:nvSpPr>
          <p:spPr>
            <a:xfrm>
              <a:off x="45345" y="3395886"/>
              <a:ext cx="2820936" cy="15993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04"/>
                </a:lnSpc>
              </a:pPr>
              <a:r>
                <a:rPr lang="en-US" sz="1121" spc="48">
                  <a:solidFill>
                    <a:srgbClr val="3D3923"/>
                  </a:solidFill>
                  <a:latin typeface="Now"/>
                </a:rPr>
                <a:t>¡Nuestro pecado no impide que Dios nos ame!</a:t>
              </a:r>
            </a:p>
            <a:p>
              <a:pPr algn="ctr">
                <a:lnSpc>
                  <a:spcPts val="1604"/>
                </a:lnSpc>
              </a:pPr>
              <a:r>
                <a:rPr lang="en-US" sz="1121" spc="48">
                  <a:solidFill>
                    <a:srgbClr val="3D3923"/>
                  </a:solidFill>
                  <a:latin typeface="Now"/>
                </a:rPr>
                <a:t>En la cruz, Jesús tomó el castigo por nuestros pecados</a:t>
              </a:r>
            </a:p>
            <a:p>
              <a:pPr algn="ctr">
                <a:lnSpc>
                  <a:spcPts val="1604"/>
                </a:lnSpc>
              </a:pPr>
              <a:r>
                <a:rPr lang="en-US" sz="1121" spc="48">
                  <a:solidFill>
                    <a:srgbClr val="3D3923"/>
                  </a:solidFill>
                  <a:latin typeface="Now Bold"/>
                </a:rPr>
                <a:t>Juan 3:16</a:t>
              </a:r>
            </a:p>
          </p:txBody>
        </p:sp>
        <p:grpSp>
          <p:nvGrpSpPr>
            <p:cNvPr id="16" name="Group 16"/>
            <p:cNvGrpSpPr/>
            <p:nvPr/>
          </p:nvGrpSpPr>
          <p:grpSpPr>
            <a:xfrm>
              <a:off x="0" y="0"/>
              <a:ext cx="2911626" cy="2911626"/>
              <a:chOff x="0" y="0"/>
              <a:chExt cx="6350000" cy="63500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</p:sp>
        </p:grpSp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r="1004" b="9184"/>
            <a:stretch>
              <a:fillRect/>
            </a:stretch>
          </p:blipFill>
          <p:spPr>
            <a:xfrm>
              <a:off x="665398" y="346671"/>
              <a:ext cx="1580830" cy="2218285"/>
            </a:xfrm>
            <a:prstGeom prst="rect">
              <a:avLst/>
            </a:prstGeom>
          </p:spPr>
        </p:pic>
      </p:grpSp>
      <p:grpSp>
        <p:nvGrpSpPr>
          <p:cNvPr id="19" name="Group 19"/>
          <p:cNvGrpSpPr/>
          <p:nvPr/>
        </p:nvGrpSpPr>
        <p:grpSpPr>
          <a:xfrm>
            <a:off x="11549039" y="1422291"/>
            <a:ext cx="4542108" cy="8229600"/>
            <a:chOff x="0" y="0"/>
            <a:chExt cx="6056145" cy="10972800"/>
          </a:xfrm>
        </p:grpSpPr>
        <p:sp>
          <p:nvSpPr>
            <p:cNvPr id="20" name="TextBox 20"/>
            <p:cNvSpPr txBox="1"/>
            <p:nvPr/>
          </p:nvSpPr>
          <p:spPr>
            <a:xfrm>
              <a:off x="272312" y="7056161"/>
              <a:ext cx="5511522" cy="39166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36"/>
                </a:lnSpc>
              </a:pPr>
              <a:r>
                <a:rPr lang="en-US" sz="2333" spc="100">
                  <a:solidFill>
                    <a:srgbClr val="3D3923"/>
                  </a:solidFill>
                  <a:latin typeface="Now"/>
                </a:rPr>
                <a:t>DECISIÓN</a:t>
              </a:r>
            </a:p>
            <a:p>
              <a:pPr algn="ctr">
                <a:lnSpc>
                  <a:spcPts val="3336"/>
                </a:lnSpc>
              </a:pPr>
              <a:r>
                <a:rPr lang="en-US" sz="2333" spc="100">
                  <a:solidFill>
                    <a:srgbClr val="3D3923"/>
                  </a:solidFill>
                  <a:latin typeface="Now"/>
                </a:rPr>
                <a:t> Nos ofrece una vida plena y eterna a través de Jesucristo. Cada persona tiene el desafío de tomar una decisión. </a:t>
              </a:r>
            </a:p>
            <a:p>
              <a:pPr algn="ctr">
                <a:lnSpc>
                  <a:spcPts val="3336"/>
                </a:lnSpc>
              </a:pPr>
              <a:r>
                <a:rPr lang="en-US" sz="2333" spc="100">
                  <a:solidFill>
                    <a:srgbClr val="3D3923"/>
                  </a:solidFill>
                  <a:latin typeface="Now Bold"/>
                </a:rPr>
                <a:t>Juan 1:12</a:t>
              </a:r>
            </a:p>
          </p:txBody>
        </p:sp>
        <p:grpSp>
          <p:nvGrpSpPr>
            <p:cNvPr id="21" name="Group 21"/>
            <p:cNvGrpSpPr/>
            <p:nvPr/>
          </p:nvGrpSpPr>
          <p:grpSpPr>
            <a:xfrm>
              <a:off x="0" y="0"/>
              <a:ext cx="6056145" cy="6056145"/>
              <a:chOff x="0" y="0"/>
              <a:chExt cx="6350000" cy="63500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</p:sp>
        </p:grpSp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502713" y="738602"/>
              <a:ext cx="3050719" cy="4578941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0999"/>
          </a:blip>
          <a:srcRect l="9607" t="24593" r="62810" b="25219"/>
          <a:stretch>
            <a:fillRect/>
          </a:stretch>
        </p:blipFill>
        <p:spPr>
          <a:xfrm>
            <a:off x="-5181882" y="-2431640"/>
            <a:ext cx="16652673" cy="1515028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17400" r="13715"/>
          <a:stretch>
            <a:fillRect/>
          </a:stretch>
        </p:blipFill>
        <p:spPr>
          <a:xfrm>
            <a:off x="7289397" y="1184887"/>
            <a:ext cx="6269937" cy="910211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9893689" flipH="1">
            <a:off x="12186515" y="2067028"/>
            <a:ext cx="1691773" cy="47792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4251">
            <a:off x="13322132" y="4940308"/>
            <a:ext cx="1691773" cy="47792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725134" flipH="1">
            <a:off x="10352206" y="868473"/>
            <a:ext cx="1134348" cy="32045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099888">
            <a:off x="5917941" y="4904537"/>
            <a:ext cx="1691773" cy="47792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292421">
            <a:off x="7341822" y="1642510"/>
            <a:ext cx="1691773" cy="477926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-137936" y="0"/>
            <a:ext cx="2905531" cy="10287000"/>
            <a:chOff x="0" y="0"/>
            <a:chExt cx="765243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65243" cy="2709333"/>
            </a:xfrm>
            <a:custGeom>
              <a:avLst/>
              <a:gdLst/>
              <a:ahLst/>
              <a:cxnLst/>
              <a:rect l="l" t="t" r="r" b="b"/>
              <a:pathLst>
                <a:path w="765243" h="2709333">
                  <a:moveTo>
                    <a:pt x="0" y="0"/>
                  </a:moveTo>
                  <a:lnTo>
                    <a:pt x="765243" y="0"/>
                  </a:lnTo>
                  <a:lnTo>
                    <a:pt x="76524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1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 rot="-5400000">
            <a:off x="-3872087" y="4388877"/>
            <a:ext cx="10287000" cy="1509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63"/>
              </a:lnSpc>
            </a:pPr>
            <a:r>
              <a:rPr lang="en-US" sz="4330" spc="1520">
                <a:solidFill>
                  <a:srgbClr val="FBFFFC"/>
                </a:solidFill>
                <a:latin typeface="Now Bold"/>
              </a:rPr>
              <a:t>EL EVANGELIO</a:t>
            </a:r>
          </a:p>
          <a:p>
            <a:pPr algn="ctr">
              <a:lnSpc>
                <a:spcPts val="6063"/>
              </a:lnSpc>
            </a:pPr>
            <a:r>
              <a:rPr lang="en-US" sz="4330" spc="1520">
                <a:solidFill>
                  <a:srgbClr val="FBFFFC"/>
                </a:solidFill>
                <a:latin typeface="Now Bold"/>
              </a:rPr>
              <a:t>CON LAS MANOS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5745827" y="4624096"/>
            <a:ext cx="1839869" cy="889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92"/>
              </a:lnSpc>
            </a:pPr>
            <a:r>
              <a:rPr lang="en-US" sz="5099" spc="219">
                <a:solidFill>
                  <a:srgbClr val="000000"/>
                </a:solidFill>
                <a:latin typeface="Now Bold"/>
              </a:rPr>
              <a:t>FE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917536" y="2492586"/>
            <a:ext cx="2963333" cy="889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93"/>
              </a:lnSpc>
            </a:pPr>
            <a:r>
              <a:rPr lang="en-US" sz="5100" spc="219">
                <a:solidFill>
                  <a:srgbClr val="000000"/>
                </a:solidFill>
                <a:latin typeface="Now Bold"/>
              </a:rPr>
              <a:t>CRISTO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531286" y="139554"/>
            <a:ext cx="1899407" cy="889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92"/>
              </a:lnSpc>
            </a:pPr>
            <a:r>
              <a:rPr lang="en-US" sz="5100" spc="219">
                <a:solidFill>
                  <a:srgbClr val="000000"/>
                </a:solidFill>
                <a:latin typeface="Now Bold"/>
              </a:rPr>
              <a:t>DIOS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249597" y="5816057"/>
            <a:ext cx="2816238" cy="889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92"/>
              </a:lnSpc>
            </a:pPr>
            <a:r>
              <a:rPr lang="en-US" sz="5100" spc="219">
                <a:solidFill>
                  <a:srgbClr val="000000"/>
                </a:solidFill>
                <a:latin typeface="Now Bold"/>
              </a:rPr>
              <a:t>GRACIA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293163" y="1353130"/>
            <a:ext cx="3470664" cy="889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92"/>
              </a:lnSpc>
            </a:pPr>
            <a:r>
              <a:rPr lang="en-US" sz="5100" spc="219">
                <a:solidFill>
                  <a:srgbClr val="000000"/>
                </a:solidFill>
                <a:latin typeface="Now Bold"/>
              </a:rPr>
              <a:t>HOMBRE</a:t>
            </a:r>
          </a:p>
        </p:txBody>
      </p:sp>
      <p:grpSp>
        <p:nvGrpSpPr>
          <p:cNvPr id="18" name="Group 16">
            <a:extLst>
              <a:ext uri="{FF2B5EF4-FFF2-40B4-BE49-F238E27FC236}">
                <a16:creationId xmlns:a16="http://schemas.microsoft.com/office/drawing/2014/main" id="{1E02C8EA-546F-4643-FB07-75395FAA026B}"/>
              </a:ext>
            </a:extLst>
          </p:cNvPr>
          <p:cNvGrpSpPr/>
          <p:nvPr/>
        </p:nvGrpSpPr>
        <p:grpSpPr>
          <a:xfrm>
            <a:off x="13901229" y="8724900"/>
            <a:ext cx="3700971" cy="784048"/>
            <a:chOff x="0" y="0"/>
            <a:chExt cx="4477429" cy="1045397"/>
          </a:xfrm>
        </p:grpSpPr>
        <p:sp>
          <p:nvSpPr>
            <p:cNvPr id="19" name="TextBox 17">
              <a:extLst>
                <a:ext uri="{FF2B5EF4-FFF2-40B4-BE49-F238E27FC236}">
                  <a16:creationId xmlns:a16="http://schemas.microsoft.com/office/drawing/2014/main" id="{DFD54644-3124-5EB5-978F-49525E3869B2}"/>
                </a:ext>
              </a:extLst>
            </p:cNvPr>
            <p:cNvSpPr txBox="1"/>
            <p:nvPr/>
          </p:nvSpPr>
          <p:spPr>
            <a:xfrm>
              <a:off x="628300" y="214634"/>
              <a:ext cx="3220828" cy="8307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64"/>
                </a:lnSpc>
                <a:spcBef>
                  <a:spcPct val="0"/>
                </a:spcBef>
              </a:pPr>
              <a:r>
                <a:rPr lang="en-US" sz="3760" dirty="0" err="1">
                  <a:solidFill>
                    <a:srgbClr val="EB1024"/>
                  </a:solidFill>
                  <a:latin typeface="Brittany"/>
                </a:rPr>
                <a:t>Evangelísticas</a:t>
              </a:r>
              <a:endParaRPr lang="en-US" sz="3760" dirty="0">
                <a:solidFill>
                  <a:srgbClr val="EB1024"/>
                </a:solidFill>
                <a:latin typeface="Brittany"/>
              </a:endParaRPr>
            </a:p>
          </p:txBody>
        </p:sp>
        <p:sp>
          <p:nvSpPr>
            <p:cNvPr id="20" name="TextBox 18">
              <a:extLst>
                <a:ext uri="{FF2B5EF4-FFF2-40B4-BE49-F238E27FC236}">
                  <a16:creationId xmlns:a16="http://schemas.microsoft.com/office/drawing/2014/main" id="{7AD42F39-0F5D-D1A8-18D0-81195B7BF57E}"/>
                </a:ext>
              </a:extLst>
            </p:cNvPr>
            <p:cNvSpPr txBox="1"/>
            <p:nvPr/>
          </p:nvSpPr>
          <p:spPr>
            <a:xfrm>
              <a:off x="0" y="-57150"/>
              <a:ext cx="4477429" cy="5046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00"/>
                </a:lnSpc>
              </a:pPr>
              <a:r>
                <a:rPr lang="en-US" sz="2214" spc="777" dirty="0">
                  <a:solidFill>
                    <a:srgbClr val="545454"/>
                  </a:solidFill>
                  <a:latin typeface="Now Bold"/>
                </a:rPr>
                <a:t>HERRAMIENTAS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0999"/>
          </a:blip>
          <a:srcRect l="9607" t="24593" r="62810" b="25219"/>
          <a:stretch>
            <a:fillRect/>
          </a:stretch>
        </p:blipFill>
        <p:spPr>
          <a:xfrm>
            <a:off x="-5181882" y="-2431640"/>
            <a:ext cx="16652673" cy="1515028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17400" r="13715"/>
          <a:stretch>
            <a:fillRect/>
          </a:stretch>
        </p:blipFill>
        <p:spPr>
          <a:xfrm>
            <a:off x="5803497" y="707691"/>
            <a:ext cx="7098134" cy="1030441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099888">
            <a:off x="4238071" y="4778328"/>
            <a:ext cx="1691773" cy="477926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-137936" y="0"/>
            <a:ext cx="2905531" cy="10287000"/>
            <a:chOff x="0" y="0"/>
            <a:chExt cx="765243" cy="27093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65243" cy="2709333"/>
            </a:xfrm>
            <a:custGeom>
              <a:avLst/>
              <a:gdLst/>
              <a:ahLst/>
              <a:cxnLst/>
              <a:rect l="l" t="t" r="r" b="b"/>
              <a:pathLst>
                <a:path w="765243" h="2709333">
                  <a:moveTo>
                    <a:pt x="0" y="0"/>
                  </a:moveTo>
                  <a:lnTo>
                    <a:pt x="765243" y="0"/>
                  </a:lnTo>
                  <a:lnTo>
                    <a:pt x="76524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1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 rot="-5400000">
            <a:off x="-3872087" y="4388877"/>
            <a:ext cx="10287000" cy="1509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63"/>
              </a:lnSpc>
            </a:pPr>
            <a:r>
              <a:rPr lang="en-US" sz="4330" spc="1520">
                <a:solidFill>
                  <a:srgbClr val="FBFFFC"/>
                </a:solidFill>
                <a:latin typeface="Now Bold"/>
              </a:rPr>
              <a:t>EL EVANGELIO</a:t>
            </a:r>
          </a:p>
          <a:p>
            <a:pPr algn="ctr">
              <a:lnSpc>
                <a:spcPts val="6063"/>
              </a:lnSpc>
            </a:pPr>
            <a:r>
              <a:rPr lang="en-US" sz="4330" spc="1520">
                <a:solidFill>
                  <a:srgbClr val="FBFFFC"/>
                </a:solidFill>
                <a:latin typeface="Now Bold"/>
              </a:rPr>
              <a:t>CON LAS MANOS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144455" y="5967092"/>
            <a:ext cx="2816238" cy="889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92"/>
              </a:lnSpc>
            </a:pPr>
            <a:r>
              <a:rPr lang="en-US" sz="5100" spc="219">
                <a:solidFill>
                  <a:srgbClr val="000000"/>
                </a:solidFill>
                <a:latin typeface="Now Bold"/>
              </a:rPr>
              <a:t>GRACIA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432817" y="962025"/>
            <a:ext cx="4947140" cy="40552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25"/>
              </a:lnSpc>
            </a:pPr>
            <a:r>
              <a:rPr lang="en-US" sz="2946" spc="1034">
                <a:solidFill>
                  <a:srgbClr val="000000"/>
                </a:solidFill>
                <a:latin typeface="Now Bold"/>
              </a:rPr>
              <a:t>LA VIDA ETERNA ES UN REGALO Y POR ESO NO SE PUEDE GANAR NI MERECER.</a:t>
            </a:r>
          </a:p>
          <a:p>
            <a:pPr algn="ctr">
              <a:lnSpc>
                <a:spcPts val="4125"/>
              </a:lnSpc>
            </a:pPr>
            <a:r>
              <a:rPr lang="en-US" sz="2946" spc="1034">
                <a:solidFill>
                  <a:srgbClr val="000000"/>
                </a:solidFill>
                <a:latin typeface="Now"/>
              </a:rPr>
              <a:t>ROMANOS 6:23</a:t>
            </a:r>
          </a:p>
          <a:p>
            <a:pPr algn="ctr">
              <a:lnSpc>
                <a:spcPts val="4125"/>
              </a:lnSpc>
              <a:spcBef>
                <a:spcPct val="0"/>
              </a:spcBef>
            </a:pPr>
            <a:r>
              <a:rPr lang="en-US" sz="2946" spc="1034">
                <a:solidFill>
                  <a:srgbClr val="000000"/>
                </a:solidFill>
                <a:latin typeface="Now"/>
              </a:rPr>
              <a:t>EFESIOS 2:8-9</a:t>
            </a:r>
          </a:p>
        </p:txBody>
      </p:sp>
      <p:grpSp>
        <p:nvGrpSpPr>
          <p:cNvPr id="14" name="Group 16">
            <a:extLst>
              <a:ext uri="{FF2B5EF4-FFF2-40B4-BE49-F238E27FC236}">
                <a16:creationId xmlns:a16="http://schemas.microsoft.com/office/drawing/2014/main" id="{709B2513-FD02-DEF0-A4EA-E594C73E0C70}"/>
              </a:ext>
            </a:extLst>
          </p:cNvPr>
          <p:cNvGrpSpPr/>
          <p:nvPr/>
        </p:nvGrpSpPr>
        <p:grpSpPr>
          <a:xfrm>
            <a:off x="13901229" y="8724900"/>
            <a:ext cx="3700971" cy="784048"/>
            <a:chOff x="0" y="0"/>
            <a:chExt cx="4477429" cy="1045397"/>
          </a:xfrm>
        </p:grpSpPr>
        <p:sp>
          <p:nvSpPr>
            <p:cNvPr id="15" name="TextBox 17">
              <a:extLst>
                <a:ext uri="{FF2B5EF4-FFF2-40B4-BE49-F238E27FC236}">
                  <a16:creationId xmlns:a16="http://schemas.microsoft.com/office/drawing/2014/main" id="{D1147642-FEBF-E67E-FED7-F53CC1C03691}"/>
                </a:ext>
              </a:extLst>
            </p:cNvPr>
            <p:cNvSpPr txBox="1"/>
            <p:nvPr/>
          </p:nvSpPr>
          <p:spPr>
            <a:xfrm>
              <a:off x="628300" y="214634"/>
              <a:ext cx="3220828" cy="8307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64"/>
                </a:lnSpc>
                <a:spcBef>
                  <a:spcPct val="0"/>
                </a:spcBef>
              </a:pPr>
              <a:r>
                <a:rPr lang="en-US" sz="3760" dirty="0" err="1">
                  <a:solidFill>
                    <a:srgbClr val="EB1024"/>
                  </a:solidFill>
                  <a:latin typeface="Brittany"/>
                </a:rPr>
                <a:t>Evangelísticas</a:t>
              </a:r>
              <a:endParaRPr lang="en-US" sz="3760" dirty="0">
                <a:solidFill>
                  <a:srgbClr val="EB1024"/>
                </a:solidFill>
                <a:latin typeface="Brittany"/>
              </a:endParaRPr>
            </a:p>
          </p:txBody>
        </p:sp>
        <p:sp>
          <p:nvSpPr>
            <p:cNvPr id="16" name="TextBox 18">
              <a:extLst>
                <a:ext uri="{FF2B5EF4-FFF2-40B4-BE49-F238E27FC236}">
                  <a16:creationId xmlns:a16="http://schemas.microsoft.com/office/drawing/2014/main" id="{CF364083-9368-10C8-B3B4-291F2491E741}"/>
                </a:ext>
              </a:extLst>
            </p:cNvPr>
            <p:cNvSpPr txBox="1"/>
            <p:nvPr/>
          </p:nvSpPr>
          <p:spPr>
            <a:xfrm>
              <a:off x="0" y="-57150"/>
              <a:ext cx="4477429" cy="5046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00"/>
                </a:lnSpc>
              </a:pPr>
              <a:r>
                <a:rPr lang="en-US" sz="2214" spc="777" dirty="0">
                  <a:solidFill>
                    <a:srgbClr val="545454"/>
                  </a:solidFill>
                  <a:latin typeface="Now Bold"/>
                </a:rPr>
                <a:t>HERRAMIENTAS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0999"/>
          </a:blip>
          <a:srcRect l="9607" t="24593" r="62810" b="25219"/>
          <a:stretch>
            <a:fillRect/>
          </a:stretch>
        </p:blipFill>
        <p:spPr>
          <a:xfrm>
            <a:off x="-5181882" y="-2431640"/>
            <a:ext cx="16652673" cy="1515028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17400" r="13715"/>
          <a:stretch>
            <a:fillRect/>
          </a:stretch>
        </p:blipFill>
        <p:spPr>
          <a:xfrm>
            <a:off x="5279730" y="1222002"/>
            <a:ext cx="7098134" cy="1030441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931548">
            <a:off x="6239851" y="1371470"/>
            <a:ext cx="1691773" cy="477926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-137936" y="0"/>
            <a:ext cx="2905531" cy="10287000"/>
            <a:chOff x="0" y="0"/>
            <a:chExt cx="765243" cy="27093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65243" cy="2709333"/>
            </a:xfrm>
            <a:custGeom>
              <a:avLst/>
              <a:gdLst/>
              <a:ahLst/>
              <a:cxnLst/>
              <a:rect l="l" t="t" r="r" b="b"/>
              <a:pathLst>
                <a:path w="765243" h="2709333">
                  <a:moveTo>
                    <a:pt x="0" y="0"/>
                  </a:moveTo>
                  <a:lnTo>
                    <a:pt x="765243" y="0"/>
                  </a:lnTo>
                  <a:lnTo>
                    <a:pt x="76524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1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 rot="-5400000">
            <a:off x="-3872087" y="4388877"/>
            <a:ext cx="10287000" cy="1509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63"/>
              </a:lnSpc>
            </a:pPr>
            <a:r>
              <a:rPr lang="en-US" sz="4330" spc="1520">
                <a:solidFill>
                  <a:srgbClr val="FBFFFC"/>
                </a:solidFill>
                <a:latin typeface="Now Bold"/>
              </a:rPr>
              <a:t>EL EVANGELIO</a:t>
            </a:r>
          </a:p>
          <a:p>
            <a:pPr algn="ctr">
              <a:lnSpc>
                <a:spcPts val="6063"/>
              </a:lnSpc>
            </a:pPr>
            <a:r>
              <a:rPr lang="en-US" sz="4330" spc="1520">
                <a:solidFill>
                  <a:srgbClr val="FBFFFC"/>
                </a:solidFill>
                <a:latin typeface="Now Bold"/>
              </a:rPr>
              <a:t>CON LAS MANOS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952099" y="466737"/>
            <a:ext cx="3470664" cy="889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92"/>
              </a:lnSpc>
            </a:pPr>
            <a:r>
              <a:rPr lang="en-US" sz="5100" spc="219">
                <a:solidFill>
                  <a:srgbClr val="000000"/>
                </a:solidFill>
                <a:latin typeface="Now Bold"/>
              </a:rPr>
              <a:t>HOMBRE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514634" y="514362"/>
            <a:ext cx="5038144" cy="5221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29"/>
              </a:lnSpc>
            </a:pPr>
            <a:r>
              <a:rPr lang="en-US" sz="3378" spc="1185">
                <a:solidFill>
                  <a:srgbClr val="000000"/>
                </a:solidFill>
                <a:latin typeface="Now Bold"/>
              </a:rPr>
              <a:t>LA HUMANIDAD ES PECADORA. NO PUEDE SALVARSE A SÍ MISMO.</a:t>
            </a:r>
          </a:p>
          <a:p>
            <a:pPr algn="ctr">
              <a:lnSpc>
                <a:spcPts val="4729"/>
              </a:lnSpc>
            </a:pPr>
            <a:r>
              <a:rPr lang="en-US" sz="3378" spc="1185">
                <a:solidFill>
                  <a:srgbClr val="000000"/>
                </a:solidFill>
                <a:latin typeface="Now"/>
              </a:rPr>
              <a:t>ROMANOS 3:23</a:t>
            </a:r>
          </a:p>
          <a:p>
            <a:pPr algn="ctr">
              <a:lnSpc>
                <a:spcPts val="4729"/>
              </a:lnSpc>
              <a:spcBef>
                <a:spcPct val="0"/>
              </a:spcBef>
            </a:pPr>
            <a:r>
              <a:rPr lang="en-US" sz="3378" spc="1185">
                <a:solidFill>
                  <a:srgbClr val="000000"/>
                </a:solidFill>
                <a:latin typeface="Now"/>
              </a:rPr>
              <a:t>MATEO 5:48</a:t>
            </a:r>
          </a:p>
        </p:txBody>
      </p:sp>
      <p:grpSp>
        <p:nvGrpSpPr>
          <p:cNvPr id="11" name="Group 16">
            <a:extLst>
              <a:ext uri="{FF2B5EF4-FFF2-40B4-BE49-F238E27FC236}">
                <a16:creationId xmlns:a16="http://schemas.microsoft.com/office/drawing/2014/main" id="{6B729984-2C2C-5F5A-FD87-315FC42D4D42}"/>
              </a:ext>
            </a:extLst>
          </p:cNvPr>
          <p:cNvGrpSpPr/>
          <p:nvPr/>
        </p:nvGrpSpPr>
        <p:grpSpPr>
          <a:xfrm>
            <a:off x="13901229" y="8724900"/>
            <a:ext cx="3700971" cy="784048"/>
            <a:chOff x="0" y="0"/>
            <a:chExt cx="4477429" cy="1045397"/>
          </a:xfrm>
        </p:grpSpPr>
        <p:sp>
          <p:nvSpPr>
            <p:cNvPr id="12" name="TextBox 17">
              <a:extLst>
                <a:ext uri="{FF2B5EF4-FFF2-40B4-BE49-F238E27FC236}">
                  <a16:creationId xmlns:a16="http://schemas.microsoft.com/office/drawing/2014/main" id="{6A022805-53BA-D0ED-1B13-BEAEA4C05344}"/>
                </a:ext>
              </a:extLst>
            </p:cNvPr>
            <p:cNvSpPr txBox="1"/>
            <p:nvPr/>
          </p:nvSpPr>
          <p:spPr>
            <a:xfrm>
              <a:off x="628300" y="214634"/>
              <a:ext cx="3220828" cy="8307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64"/>
                </a:lnSpc>
                <a:spcBef>
                  <a:spcPct val="0"/>
                </a:spcBef>
              </a:pPr>
              <a:r>
                <a:rPr lang="en-US" sz="3760" dirty="0" err="1">
                  <a:solidFill>
                    <a:srgbClr val="EB1024"/>
                  </a:solidFill>
                  <a:latin typeface="Brittany"/>
                </a:rPr>
                <a:t>Evangelísticas</a:t>
              </a:r>
              <a:endParaRPr lang="en-US" sz="3760" dirty="0">
                <a:solidFill>
                  <a:srgbClr val="EB1024"/>
                </a:solidFill>
                <a:latin typeface="Brittany"/>
              </a:endParaRPr>
            </a:p>
          </p:txBody>
        </p:sp>
        <p:sp>
          <p:nvSpPr>
            <p:cNvPr id="13" name="TextBox 18">
              <a:extLst>
                <a:ext uri="{FF2B5EF4-FFF2-40B4-BE49-F238E27FC236}">
                  <a16:creationId xmlns:a16="http://schemas.microsoft.com/office/drawing/2014/main" id="{4FB09979-D5D3-3072-EA7B-5312F7D62EB2}"/>
                </a:ext>
              </a:extLst>
            </p:cNvPr>
            <p:cNvSpPr txBox="1"/>
            <p:nvPr/>
          </p:nvSpPr>
          <p:spPr>
            <a:xfrm>
              <a:off x="0" y="-57150"/>
              <a:ext cx="4477429" cy="5046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00"/>
                </a:lnSpc>
              </a:pPr>
              <a:r>
                <a:rPr lang="en-US" sz="2214" spc="777" dirty="0">
                  <a:solidFill>
                    <a:srgbClr val="545454"/>
                  </a:solidFill>
                  <a:latin typeface="Now Bold"/>
                </a:rPr>
                <a:t>HERRAMIENTAS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0999"/>
          </a:blip>
          <a:srcRect l="9607" t="24593" r="62810" b="25219"/>
          <a:stretch>
            <a:fillRect/>
          </a:stretch>
        </p:blipFill>
        <p:spPr>
          <a:xfrm>
            <a:off x="-5181882" y="-2431640"/>
            <a:ext cx="16652673" cy="15150281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-137936" y="0"/>
            <a:ext cx="2905531" cy="10287000"/>
            <a:chOff x="0" y="0"/>
            <a:chExt cx="765243" cy="27093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65243" cy="2709333"/>
            </a:xfrm>
            <a:custGeom>
              <a:avLst/>
              <a:gdLst/>
              <a:ahLst/>
              <a:cxnLst/>
              <a:rect l="l" t="t" r="r" b="b"/>
              <a:pathLst>
                <a:path w="765243" h="2709333">
                  <a:moveTo>
                    <a:pt x="0" y="0"/>
                  </a:moveTo>
                  <a:lnTo>
                    <a:pt x="765243" y="0"/>
                  </a:lnTo>
                  <a:lnTo>
                    <a:pt x="76524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1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 rot="-5400000">
            <a:off x="-3872087" y="4388877"/>
            <a:ext cx="10287000" cy="1509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63"/>
              </a:lnSpc>
            </a:pPr>
            <a:r>
              <a:rPr lang="en-US" sz="4330" spc="1520">
                <a:solidFill>
                  <a:srgbClr val="FBFFFC"/>
                </a:solidFill>
                <a:latin typeface="Now Bold"/>
              </a:rPr>
              <a:t>EL EVANGELIO</a:t>
            </a:r>
          </a:p>
          <a:p>
            <a:pPr algn="ctr">
              <a:lnSpc>
                <a:spcPts val="6063"/>
              </a:lnSpc>
            </a:pPr>
            <a:r>
              <a:rPr lang="en-US" sz="4330" spc="1520">
                <a:solidFill>
                  <a:srgbClr val="FBFFFC"/>
                </a:solidFill>
                <a:latin typeface="Now Bold"/>
              </a:rPr>
              <a:t>CON LAS MANOS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 l="17400" r="13715"/>
          <a:stretch>
            <a:fillRect/>
          </a:stretch>
        </p:blipFill>
        <p:spPr>
          <a:xfrm>
            <a:off x="4648200" y="1028700"/>
            <a:ext cx="7098134" cy="10304412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2406627" y="1232828"/>
            <a:ext cx="4852673" cy="4168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61"/>
              </a:lnSpc>
            </a:pPr>
            <a:r>
              <a:rPr lang="en-US" sz="3329" spc="1168">
                <a:solidFill>
                  <a:srgbClr val="000000"/>
                </a:solidFill>
                <a:latin typeface="Now Bold"/>
              </a:rPr>
              <a:t>DIOS ES MISERICORDIOSO, PERO TAMBIÉN ES JUSTO.</a:t>
            </a:r>
          </a:p>
          <a:p>
            <a:pPr algn="ctr">
              <a:lnSpc>
                <a:spcPts val="4661"/>
              </a:lnSpc>
            </a:pPr>
            <a:r>
              <a:rPr lang="en-US" sz="3329" spc="1168">
                <a:solidFill>
                  <a:srgbClr val="000000"/>
                </a:solidFill>
                <a:latin typeface="Now"/>
              </a:rPr>
              <a:t>1 JUAN 4:8</a:t>
            </a:r>
          </a:p>
          <a:p>
            <a:pPr algn="ctr">
              <a:lnSpc>
                <a:spcPts val="4661"/>
              </a:lnSpc>
              <a:spcBef>
                <a:spcPct val="0"/>
              </a:spcBef>
            </a:pPr>
            <a:r>
              <a:rPr lang="en-US" sz="3329" spc="1168">
                <a:solidFill>
                  <a:srgbClr val="000000"/>
                </a:solidFill>
                <a:latin typeface="Now"/>
              </a:rPr>
              <a:t>ÉXODO 34:7B</a:t>
            </a:r>
          </a:p>
        </p:txBody>
      </p:sp>
      <p:grpSp>
        <p:nvGrpSpPr>
          <p:cNvPr id="11" name="Group 16">
            <a:extLst>
              <a:ext uri="{FF2B5EF4-FFF2-40B4-BE49-F238E27FC236}">
                <a16:creationId xmlns:a16="http://schemas.microsoft.com/office/drawing/2014/main" id="{6426E5A9-15AE-5B4A-E766-0444F2A4BBB6}"/>
              </a:ext>
            </a:extLst>
          </p:cNvPr>
          <p:cNvGrpSpPr/>
          <p:nvPr/>
        </p:nvGrpSpPr>
        <p:grpSpPr>
          <a:xfrm>
            <a:off x="13901229" y="8724900"/>
            <a:ext cx="3700971" cy="784048"/>
            <a:chOff x="0" y="0"/>
            <a:chExt cx="4477429" cy="1045397"/>
          </a:xfrm>
        </p:grpSpPr>
        <p:sp>
          <p:nvSpPr>
            <p:cNvPr id="12" name="TextBox 17">
              <a:extLst>
                <a:ext uri="{FF2B5EF4-FFF2-40B4-BE49-F238E27FC236}">
                  <a16:creationId xmlns:a16="http://schemas.microsoft.com/office/drawing/2014/main" id="{558B55B9-66B8-33DC-D064-2A00C4EF5D5B}"/>
                </a:ext>
              </a:extLst>
            </p:cNvPr>
            <p:cNvSpPr txBox="1"/>
            <p:nvPr/>
          </p:nvSpPr>
          <p:spPr>
            <a:xfrm>
              <a:off x="628300" y="214634"/>
              <a:ext cx="3220828" cy="8307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64"/>
                </a:lnSpc>
                <a:spcBef>
                  <a:spcPct val="0"/>
                </a:spcBef>
              </a:pPr>
              <a:r>
                <a:rPr lang="en-US" sz="3760" dirty="0" err="1">
                  <a:solidFill>
                    <a:srgbClr val="EB1024"/>
                  </a:solidFill>
                  <a:latin typeface="Brittany"/>
                </a:rPr>
                <a:t>Evangelísticas</a:t>
              </a:r>
              <a:endParaRPr lang="en-US" sz="3760" dirty="0">
                <a:solidFill>
                  <a:srgbClr val="EB1024"/>
                </a:solidFill>
                <a:latin typeface="Brittany"/>
              </a:endParaRPr>
            </a:p>
          </p:txBody>
        </p:sp>
        <p:sp>
          <p:nvSpPr>
            <p:cNvPr id="13" name="TextBox 18">
              <a:extLst>
                <a:ext uri="{FF2B5EF4-FFF2-40B4-BE49-F238E27FC236}">
                  <a16:creationId xmlns:a16="http://schemas.microsoft.com/office/drawing/2014/main" id="{D8E36921-28E7-3435-8F40-5AF716DF5B71}"/>
                </a:ext>
              </a:extLst>
            </p:cNvPr>
            <p:cNvSpPr txBox="1"/>
            <p:nvPr/>
          </p:nvSpPr>
          <p:spPr>
            <a:xfrm>
              <a:off x="0" y="-57150"/>
              <a:ext cx="4477429" cy="5046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00"/>
                </a:lnSpc>
              </a:pPr>
              <a:r>
                <a:rPr lang="en-US" sz="2214" spc="777" dirty="0">
                  <a:solidFill>
                    <a:srgbClr val="545454"/>
                  </a:solidFill>
                  <a:latin typeface="Now Bold"/>
                </a:rPr>
                <a:t>HERRAMIENTAS</a:t>
              </a:r>
            </a:p>
          </p:txBody>
        </p:sp>
      </p:grpSp>
      <p:pic>
        <p:nvPicPr>
          <p:cNvPr id="14" name="Picture 6">
            <a:extLst>
              <a:ext uri="{FF2B5EF4-FFF2-40B4-BE49-F238E27FC236}">
                <a16:creationId xmlns:a16="http://schemas.microsoft.com/office/drawing/2014/main" id="{4D7B7C03-25B0-FB1C-8C62-59441FA2D6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725134" flipH="1">
            <a:off x="8004585" y="868473"/>
            <a:ext cx="1134348" cy="320453"/>
          </a:xfrm>
          <a:prstGeom prst="rect">
            <a:avLst/>
          </a:prstGeom>
        </p:spPr>
      </p:pic>
      <p:sp>
        <p:nvSpPr>
          <p:cNvPr id="15" name="TextBox 15">
            <a:extLst>
              <a:ext uri="{FF2B5EF4-FFF2-40B4-BE49-F238E27FC236}">
                <a16:creationId xmlns:a16="http://schemas.microsoft.com/office/drawing/2014/main" id="{890D1E4B-D69D-55C0-C898-EB9333D32BAC}"/>
              </a:ext>
            </a:extLst>
          </p:cNvPr>
          <p:cNvSpPr txBox="1"/>
          <p:nvPr/>
        </p:nvSpPr>
        <p:spPr>
          <a:xfrm>
            <a:off x="9183665" y="139554"/>
            <a:ext cx="1899407" cy="889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92"/>
              </a:lnSpc>
            </a:pPr>
            <a:r>
              <a:rPr lang="en-US" sz="5100" spc="219">
                <a:solidFill>
                  <a:srgbClr val="000000"/>
                </a:solidFill>
                <a:latin typeface="Now Bold"/>
              </a:rPr>
              <a:t>DIOS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0994" t="27169" r="13702" b="24007"/>
          <a:stretch>
            <a:fillRect/>
          </a:stretch>
        </p:blipFill>
        <p:spPr>
          <a:xfrm>
            <a:off x="3141819" y="3197717"/>
            <a:ext cx="12004362" cy="38915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0999"/>
          </a:blip>
          <a:srcRect l="9607" t="24593" r="62810" b="25219"/>
          <a:stretch>
            <a:fillRect/>
          </a:stretch>
        </p:blipFill>
        <p:spPr>
          <a:xfrm>
            <a:off x="-5181882" y="-2431640"/>
            <a:ext cx="16652673" cy="1515028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9893689" flipH="1">
            <a:off x="10294848" y="1913712"/>
            <a:ext cx="1691773" cy="477926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-137936" y="0"/>
            <a:ext cx="2905531" cy="10287000"/>
            <a:chOff x="0" y="0"/>
            <a:chExt cx="765243" cy="27093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65243" cy="2709333"/>
            </a:xfrm>
            <a:custGeom>
              <a:avLst/>
              <a:gdLst/>
              <a:ahLst/>
              <a:cxnLst/>
              <a:rect l="l" t="t" r="r" b="b"/>
              <a:pathLst>
                <a:path w="765243" h="2709333">
                  <a:moveTo>
                    <a:pt x="0" y="0"/>
                  </a:moveTo>
                  <a:lnTo>
                    <a:pt x="765243" y="0"/>
                  </a:lnTo>
                  <a:lnTo>
                    <a:pt x="76524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1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 rot="-5400000">
            <a:off x="-3872087" y="4388877"/>
            <a:ext cx="10287000" cy="1509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63"/>
              </a:lnSpc>
            </a:pPr>
            <a:r>
              <a:rPr lang="en-US" sz="4330" spc="1520">
                <a:solidFill>
                  <a:srgbClr val="FBFFFC"/>
                </a:solidFill>
                <a:latin typeface="Now Bold"/>
              </a:rPr>
              <a:t>EL EVANGELIO</a:t>
            </a:r>
          </a:p>
          <a:p>
            <a:pPr algn="ctr">
              <a:lnSpc>
                <a:spcPts val="6063"/>
              </a:lnSpc>
            </a:pPr>
            <a:r>
              <a:rPr lang="en-US" sz="4330" spc="1520">
                <a:solidFill>
                  <a:srgbClr val="FBFFFC"/>
                </a:solidFill>
                <a:latin typeface="Now Bold"/>
              </a:rPr>
              <a:t>CON LAS MANOS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705656" y="2489512"/>
            <a:ext cx="2963333" cy="889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93"/>
              </a:lnSpc>
            </a:pPr>
            <a:r>
              <a:rPr lang="en-US" sz="5100" spc="219">
                <a:solidFill>
                  <a:srgbClr val="000000"/>
                </a:solidFill>
                <a:latin typeface="Now Bold"/>
              </a:rPr>
              <a:t>CRISTO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 l="17400" r="13715"/>
          <a:stretch>
            <a:fillRect/>
          </a:stretch>
        </p:blipFill>
        <p:spPr>
          <a:xfrm>
            <a:off x="4372658" y="1028700"/>
            <a:ext cx="7098134" cy="10304412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2019666" y="4217317"/>
            <a:ext cx="5734683" cy="4382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</a:pPr>
            <a:r>
              <a:rPr lang="en-US" sz="3099" spc="1088">
                <a:solidFill>
                  <a:srgbClr val="000000"/>
                </a:solidFill>
                <a:latin typeface="Now Bold"/>
              </a:rPr>
              <a:t>ÉL MURIÓ EN LA CRUZ, RESUCITÓ DE LA MUERTE PARA PAGAR POR NUESTROS PECADOS</a:t>
            </a:r>
          </a:p>
          <a:p>
            <a:pPr algn="ctr">
              <a:lnSpc>
                <a:spcPts val="4339"/>
              </a:lnSpc>
            </a:pPr>
            <a:r>
              <a:rPr lang="en-US" sz="3099" spc="1088">
                <a:solidFill>
                  <a:srgbClr val="000000"/>
                </a:solidFill>
                <a:latin typeface="Now"/>
              </a:rPr>
              <a:t>JUAN 1:1 Y 14</a:t>
            </a:r>
          </a:p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en-US" sz="3099" spc="1088">
                <a:solidFill>
                  <a:srgbClr val="000000"/>
                </a:solidFill>
                <a:latin typeface="Now"/>
              </a:rPr>
              <a:t>ISAÍAS 53:6</a:t>
            </a:r>
          </a:p>
        </p:txBody>
      </p:sp>
      <p:grpSp>
        <p:nvGrpSpPr>
          <p:cNvPr id="11" name="Group 16">
            <a:extLst>
              <a:ext uri="{FF2B5EF4-FFF2-40B4-BE49-F238E27FC236}">
                <a16:creationId xmlns:a16="http://schemas.microsoft.com/office/drawing/2014/main" id="{8F97947D-1BE4-DAFB-B359-7DBA62868C7A}"/>
              </a:ext>
            </a:extLst>
          </p:cNvPr>
          <p:cNvGrpSpPr/>
          <p:nvPr/>
        </p:nvGrpSpPr>
        <p:grpSpPr>
          <a:xfrm>
            <a:off x="13785329" y="848758"/>
            <a:ext cx="3700971" cy="784048"/>
            <a:chOff x="0" y="0"/>
            <a:chExt cx="4477429" cy="1045397"/>
          </a:xfrm>
        </p:grpSpPr>
        <p:sp>
          <p:nvSpPr>
            <p:cNvPr id="12" name="TextBox 17">
              <a:extLst>
                <a:ext uri="{FF2B5EF4-FFF2-40B4-BE49-F238E27FC236}">
                  <a16:creationId xmlns:a16="http://schemas.microsoft.com/office/drawing/2014/main" id="{91C76DD5-F02D-43A5-2FA9-802C23697E0E}"/>
                </a:ext>
              </a:extLst>
            </p:cNvPr>
            <p:cNvSpPr txBox="1"/>
            <p:nvPr/>
          </p:nvSpPr>
          <p:spPr>
            <a:xfrm>
              <a:off x="628300" y="214634"/>
              <a:ext cx="3220828" cy="8307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64"/>
                </a:lnSpc>
                <a:spcBef>
                  <a:spcPct val="0"/>
                </a:spcBef>
              </a:pPr>
              <a:r>
                <a:rPr lang="en-US" sz="3760" dirty="0" err="1">
                  <a:solidFill>
                    <a:srgbClr val="EB1024"/>
                  </a:solidFill>
                  <a:latin typeface="Brittany"/>
                </a:rPr>
                <a:t>Evangelísticas</a:t>
              </a:r>
              <a:endParaRPr lang="en-US" sz="3760" dirty="0">
                <a:solidFill>
                  <a:srgbClr val="EB1024"/>
                </a:solidFill>
                <a:latin typeface="Brittany"/>
              </a:endParaRPr>
            </a:p>
          </p:txBody>
        </p:sp>
        <p:sp>
          <p:nvSpPr>
            <p:cNvPr id="13" name="TextBox 18">
              <a:extLst>
                <a:ext uri="{FF2B5EF4-FFF2-40B4-BE49-F238E27FC236}">
                  <a16:creationId xmlns:a16="http://schemas.microsoft.com/office/drawing/2014/main" id="{857263C9-380C-3EB6-BEC7-68AFFEF2828E}"/>
                </a:ext>
              </a:extLst>
            </p:cNvPr>
            <p:cNvSpPr txBox="1"/>
            <p:nvPr/>
          </p:nvSpPr>
          <p:spPr>
            <a:xfrm>
              <a:off x="0" y="-57150"/>
              <a:ext cx="4477429" cy="5046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00"/>
                </a:lnSpc>
              </a:pPr>
              <a:r>
                <a:rPr lang="en-US" sz="2214" spc="777" dirty="0">
                  <a:solidFill>
                    <a:srgbClr val="545454"/>
                  </a:solidFill>
                  <a:latin typeface="Now Bold"/>
                </a:rPr>
                <a:t>HERRAMIENTAS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0999"/>
          </a:blip>
          <a:srcRect l="9607" t="24593" r="62810" b="25219"/>
          <a:stretch>
            <a:fillRect/>
          </a:stretch>
        </p:blipFill>
        <p:spPr>
          <a:xfrm>
            <a:off x="-5181882" y="-2431640"/>
            <a:ext cx="16652673" cy="1515028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7678169" flipH="1">
            <a:off x="10086170" y="4556680"/>
            <a:ext cx="1691773" cy="477926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-137936" y="0"/>
            <a:ext cx="2905531" cy="10287000"/>
            <a:chOff x="0" y="0"/>
            <a:chExt cx="765243" cy="27093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65243" cy="2709333"/>
            </a:xfrm>
            <a:custGeom>
              <a:avLst/>
              <a:gdLst/>
              <a:ahLst/>
              <a:cxnLst/>
              <a:rect l="l" t="t" r="r" b="b"/>
              <a:pathLst>
                <a:path w="765243" h="2709333">
                  <a:moveTo>
                    <a:pt x="0" y="0"/>
                  </a:moveTo>
                  <a:lnTo>
                    <a:pt x="765243" y="0"/>
                  </a:lnTo>
                  <a:lnTo>
                    <a:pt x="76524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1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 rot="-5400000">
            <a:off x="-3872087" y="4388877"/>
            <a:ext cx="10287000" cy="1509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63"/>
              </a:lnSpc>
            </a:pPr>
            <a:r>
              <a:rPr lang="en-US" sz="4330" spc="1520">
                <a:solidFill>
                  <a:srgbClr val="FBFFFC"/>
                </a:solidFill>
                <a:latin typeface="Now Bold"/>
              </a:rPr>
              <a:t>EL EVANGELIO</a:t>
            </a:r>
          </a:p>
          <a:p>
            <a:pPr algn="ctr">
              <a:lnSpc>
                <a:spcPts val="6063"/>
              </a:lnSpc>
            </a:pPr>
            <a:r>
              <a:rPr lang="en-US" sz="4330" spc="1520">
                <a:solidFill>
                  <a:srgbClr val="FBFFFC"/>
                </a:solidFill>
                <a:latin typeface="Now Bold"/>
              </a:rPr>
              <a:t>CON LAS MANOS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242722" y="5779873"/>
            <a:ext cx="2963333" cy="889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93"/>
              </a:lnSpc>
            </a:pPr>
            <a:r>
              <a:rPr lang="en-US" sz="5100" spc="219">
                <a:solidFill>
                  <a:srgbClr val="000000"/>
                </a:solidFill>
                <a:latin typeface="Now Bold"/>
              </a:rPr>
              <a:t>FE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 l="17400" r="13715"/>
          <a:stretch>
            <a:fillRect/>
          </a:stretch>
        </p:blipFill>
        <p:spPr>
          <a:xfrm>
            <a:off x="3144455" y="1028700"/>
            <a:ext cx="7098134" cy="10304412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0223248" y="1233511"/>
            <a:ext cx="6913810" cy="3562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4"/>
              </a:lnSpc>
            </a:pPr>
            <a:r>
              <a:rPr lang="en-US" sz="2231" spc="783" dirty="0">
                <a:solidFill>
                  <a:srgbClr val="000000"/>
                </a:solidFill>
                <a:latin typeface="Now Bold"/>
              </a:rPr>
              <a:t>LA FE SALVADORA NO ES MERO CONOCIMIENTO INTELECTUAL, TAMPOCO ES FE TEMPORAL. LA FE SALVADORA ES POR CONFIAR SOLO EN JESUCRISTO PARA VIDA ETERNA.</a:t>
            </a:r>
          </a:p>
          <a:p>
            <a:pPr algn="ctr">
              <a:lnSpc>
                <a:spcPts val="3124"/>
              </a:lnSpc>
            </a:pPr>
            <a:r>
              <a:rPr lang="en-US" sz="2231" spc="783" dirty="0">
                <a:solidFill>
                  <a:srgbClr val="000000"/>
                </a:solidFill>
                <a:latin typeface="Now"/>
              </a:rPr>
              <a:t>SANTIAGO 2:19</a:t>
            </a:r>
          </a:p>
          <a:p>
            <a:pPr algn="ctr">
              <a:lnSpc>
                <a:spcPts val="3124"/>
              </a:lnSpc>
              <a:spcBef>
                <a:spcPct val="0"/>
              </a:spcBef>
            </a:pPr>
            <a:r>
              <a:rPr lang="en-US" sz="2231" spc="783" dirty="0">
                <a:solidFill>
                  <a:srgbClr val="000000"/>
                </a:solidFill>
                <a:latin typeface="Now"/>
              </a:rPr>
              <a:t>HECHOS 16:31</a:t>
            </a:r>
          </a:p>
        </p:txBody>
      </p:sp>
      <p:grpSp>
        <p:nvGrpSpPr>
          <p:cNvPr id="11" name="Group 16">
            <a:extLst>
              <a:ext uri="{FF2B5EF4-FFF2-40B4-BE49-F238E27FC236}">
                <a16:creationId xmlns:a16="http://schemas.microsoft.com/office/drawing/2014/main" id="{AC465447-F68B-0778-EBC8-EE7BB19A3811}"/>
              </a:ext>
            </a:extLst>
          </p:cNvPr>
          <p:cNvGrpSpPr/>
          <p:nvPr/>
        </p:nvGrpSpPr>
        <p:grpSpPr>
          <a:xfrm>
            <a:off x="13901229" y="8724900"/>
            <a:ext cx="3700971" cy="784048"/>
            <a:chOff x="0" y="0"/>
            <a:chExt cx="4477429" cy="1045397"/>
          </a:xfrm>
        </p:grpSpPr>
        <p:sp>
          <p:nvSpPr>
            <p:cNvPr id="12" name="TextBox 17">
              <a:extLst>
                <a:ext uri="{FF2B5EF4-FFF2-40B4-BE49-F238E27FC236}">
                  <a16:creationId xmlns:a16="http://schemas.microsoft.com/office/drawing/2014/main" id="{9CD10971-B274-4E10-7BE7-A080BA73AB28}"/>
                </a:ext>
              </a:extLst>
            </p:cNvPr>
            <p:cNvSpPr txBox="1"/>
            <p:nvPr/>
          </p:nvSpPr>
          <p:spPr>
            <a:xfrm>
              <a:off x="628300" y="214634"/>
              <a:ext cx="3220828" cy="8307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64"/>
                </a:lnSpc>
                <a:spcBef>
                  <a:spcPct val="0"/>
                </a:spcBef>
              </a:pPr>
              <a:r>
                <a:rPr lang="en-US" sz="3760" dirty="0" err="1">
                  <a:solidFill>
                    <a:srgbClr val="EB1024"/>
                  </a:solidFill>
                  <a:latin typeface="Brittany"/>
                </a:rPr>
                <a:t>Evangelísticas</a:t>
              </a:r>
              <a:endParaRPr lang="en-US" sz="3760" dirty="0">
                <a:solidFill>
                  <a:srgbClr val="EB1024"/>
                </a:solidFill>
                <a:latin typeface="Brittany"/>
              </a:endParaRPr>
            </a:p>
          </p:txBody>
        </p:sp>
        <p:sp>
          <p:nvSpPr>
            <p:cNvPr id="13" name="TextBox 18">
              <a:extLst>
                <a:ext uri="{FF2B5EF4-FFF2-40B4-BE49-F238E27FC236}">
                  <a16:creationId xmlns:a16="http://schemas.microsoft.com/office/drawing/2014/main" id="{A2BA1239-46D7-DA21-52CC-9B8D625FCB0A}"/>
                </a:ext>
              </a:extLst>
            </p:cNvPr>
            <p:cNvSpPr txBox="1"/>
            <p:nvPr/>
          </p:nvSpPr>
          <p:spPr>
            <a:xfrm>
              <a:off x="0" y="-57150"/>
              <a:ext cx="4477429" cy="5046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00"/>
                </a:lnSpc>
              </a:pPr>
              <a:r>
                <a:rPr lang="en-US" sz="2214" spc="777" dirty="0">
                  <a:solidFill>
                    <a:srgbClr val="545454"/>
                  </a:solidFill>
                  <a:latin typeface="Now Bold"/>
                </a:rPr>
                <a:t>HERRAMIENTAS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0999"/>
          </a:blip>
          <a:srcRect l="9607" t="24593" r="62810" b="25219"/>
          <a:stretch>
            <a:fillRect/>
          </a:stretch>
        </p:blipFill>
        <p:spPr>
          <a:xfrm>
            <a:off x="-8851475" y="-2602888"/>
            <a:ext cx="16652673" cy="1515028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228327" y="3023611"/>
            <a:ext cx="5730542" cy="573054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729057" y="7968744"/>
            <a:ext cx="5076887" cy="1186722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872550" y="1162050"/>
            <a:ext cx="12542900" cy="1912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2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7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w Bold"/>
                <a:ea typeface="+mn-ea"/>
                <a:cs typeface="+mn-cs"/>
              </a:rPr>
              <a:t>EL CIELO</a:t>
            </a:r>
          </a:p>
          <a:p>
            <a:pPr marL="0" marR="0" lvl="0" indent="0" algn="ctr" defTabSz="914400" rtl="0" eaLnBrk="1" fontAlgn="auto" latinLnBrk="0" hangingPunct="1">
              <a:lnSpc>
                <a:spcPts val="72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7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w Bold"/>
                <a:ea typeface="+mn-ea"/>
                <a:cs typeface="+mn-cs"/>
              </a:rPr>
              <a:t>¿CÓMO LLEGUE AQUÍ?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433878" y="4321278"/>
            <a:ext cx="7710122" cy="4240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77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w Italics"/>
                <a:ea typeface="+mn-ea"/>
                <a:cs typeface="+mn-cs"/>
              </a:rPr>
              <a:t>¿Qué pasaría si un día te levantaras por la mañana sabiendo que es tu último día en la tierra? 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0999"/>
          </a:blip>
          <a:srcRect l="9607" t="24593" r="62810" b="25219"/>
          <a:stretch>
            <a:fillRect/>
          </a:stretch>
        </p:blipFill>
        <p:spPr>
          <a:xfrm>
            <a:off x="-8851475" y="-2602888"/>
            <a:ext cx="16652673" cy="1515028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32535" y="2983479"/>
            <a:ext cx="5730542" cy="573054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833265" y="7928613"/>
            <a:ext cx="5076887" cy="1186722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872550" y="1162050"/>
            <a:ext cx="12542900" cy="1912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2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7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w Bold"/>
                <a:ea typeface="+mn-ea"/>
                <a:cs typeface="+mn-cs"/>
              </a:rPr>
              <a:t>EL CIELO</a:t>
            </a:r>
          </a:p>
          <a:p>
            <a:pPr marL="0" marR="0" lvl="0" indent="0" algn="ctr" defTabSz="914400" rtl="0" eaLnBrk="1" fontAlgn="auto" latinLnBrk="0" hangingPunct="1">
              <a:lnSpc>
                <a:spcPts val="72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7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w Bold"/>
                <a:ea typeface="+mn-ea"/>
                <a:cs typeface="+mn-cs"/>
              </a:rPr>
              <a:t>¿CÓMO LLEGUE AQUÍ?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910844" y="3708912"/>
            <a:ext cx="8946342" cy="52293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2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4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w Italics"/>
                <a:ea typeface="+mn-ea"/>
                <a:cs typeface="+mn-cs"/>
              </a:rPr>
              <a:t>Eso es lo que le pasó al ladrón en la cruz, quien murió a unos metros de Jesús. El cielo, cómo llegué aquí es su historia, contada en sus propias palabras, a medida que mira desde el Cielo el día que cambió su eternidad, y la fe que puede cambiar la tuya.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0999"/>
          </a:blip>
          <a:srcRect l="9607" t="24593" r="62810" b="25219"/>
          <a:stretch>
            <a:fillRect/>
          </a:stretch>
        </p:blipFill>
        <p:spPr>
          <a:xfrm>
            <a:off x="-9466823" y="290611"/>
            <a:ext cx="16652673" cy="15150281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291480" y="1927648"/>
            <a:ext cx="2967546" cy="3145152"/>
            <a:chOff x="0" y="0"/>
            <a:chExt cx="3956728" cy="4193536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0"/>
              <a:ext cx="3956728" cy="3956728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25662" y="3374148"/>
              <a:ext cx="3505403" cy="819388"/>
            </a:xfrm>
            <a:prstGeom prst="rect">
              <a:avLst/>
            </a:prstGeom>
          </p:spPr>
        </p:pic>
      </p:grpSp>
      <p:sp>
        <p:nvSpPr>
          <p:cNvPr id="6" name="TextBox 6"/>
          <p:cNvSpPr txBox="1"/>
          <p:nvPr/>
        </p:nvSpPr>
        <p:spPr>
          <a:xfrm>
            <a:off x="6342926" y="1038225"/>
            <a:ext cx="5602147" cy="794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8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w Bold"/>
                <a:ea typeface="+mn-ea"/>
                <a:cs typeface="+mn-cs"/>
              </a:rPr>
              <a:t>9 CAPITULOS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7602766" y="1927648"/>
            <a:ext cx="2967546" cy="3145152"/>
            <a:chOff x="0" y="0"/>
            <a:chExt cx="3956728" cy="4193536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0"/>
              <a:ext cx="3956728" cy="3956728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25662" y="3374148"/>
              <a:ext cx="3505403" cy="819388"/>
            </a:xfrm>
            <a:prstGeom prst="rect">
              <a:avLst/>
            </a:prstGeom>
          </p:spPr>
        </p:pic>
      </p:grpSp>
      <p:grpSp>
        <p:nvGrpSpPr>
          <p:cNvPr id="10" name="Group 10"/>
          <p:cNvGrpSpPr/>
          <p:nvPr/>
        </p:nvGrpSpPr>
        <p:grpSpPr>
          <a:xfrm>
            <a:off x="11787270" y="1927648"/>
            <a:ext cx="2967546" cy="3145152"/>
            <a:chOff x="0" y="0"/>
            <a:chExt cx="3956728" cy="4193536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0"/>
              <a:ext cx="3956728" cy="3956728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25662" y="3374148"/>
              <a:ext cx="3505403" cy="819388"/>
            </a:xfrm>
            <a:prstGeom prst="rect">
              <a:avLst/>
            </a:prstGeom>
          </p:spPr>
        </p:pic>
      </p:grpSp>
      <p:grpSp>
        <p:nvGrpSpPr>
          <p:cNvPr id="13" name="Group 13"/>
          <p:cNvGrpSpPr/>
          <p:nvPr/>
        </p:nvGrpSpPr>
        <p:grpSpPr>
          <a:xfrm>
            <a:off x="3291480" y="5721269"/>
            <a:ext cx="2967546" cy="3145152"/>
            <a:chOff x="0" y="0"/>
            <a:chExt cx="3956728" cy="4193536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0"/>
              <a:ext cx="3956728" cy="3956728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25662" y="3374148"/>
              <a:ext cx="3505403" cy="819388"/>
            </a:xfrm>
            <a:prstGeom prst="rect">
              <a:avLst/>
            </a:prstGeom>
          </p:spPr>
        </p:pic>
      </p:grpSp>
      <p:grpSp>
        <p:nvGrpSpPr>
          <p:cNvPr id="16" name="Group 16"/>
          <p:cNvGrpSpPr/>
          <p:nvPr/>
        </p:nvGrpSpPr>
        <p:grpSpPr>
          <a:xfrm>
            <a:off x="7873899" y="5721269"/>
            <a:ext cx="2967546" cy="3145152"/>
            <a:chOff x="0" y="0"/>
            <a:chExt cx="3956728" cy="4193536"/>
          </a:xfrm>
        </p:grpSpPr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0"/>
              <a:ext cx="3956728" cy="3956728"/>
            </a:xfrm>
            <a:prstGeom prst="rect">
              <a:avLst/>
            </a:prstGeom>
          </p:spPr>
        </p:pic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25662" y="3374148"/>
              <a:ext cx="3505403" cy="819388"/>
            </a:xfrm>
            <a:prstGeom prst="rect">
              <a:avLst/>
            </a:prstGeom>
          </p:spPr>
        </p:pic>
      </p:grpSp>
      <p:grpSp>
        <p:nvGrpSpPr>
          <p:cNvPr id="19" name="Group 19"/>
          <p:cNvGrpSpPr/>
          <p:nvPr/>
        </p:nvGrpSpPr>
        <p:grpSpPr>
          <a:xfrm>
            <a:off x="12028974" y="5721269"/>
            <a:ext cx="2967546" cy="3145152"/>
            <a:chOff x="0" y="0"/>
            <a:chExt cx="3956728" cy="4193536"/>
          </a:xfrm>
        </p:grpSpPr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0"/>
              <a:ext cx="3956728" cy="3956728"/>
            </a:xfrm>
            <a:prstGeom prst="rect">
              <a:avLst/>
            </a:prstGeom>
          </p:spPr>
        </p:pic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25662" y="3374148"/>
              <a:ext cx="3505403" cy="819388"/>
            </a:xfrm>
            <a:prstGeom prst="rect">
              <a:avLst/>
            </a:prstGeom>
          </p:spPr>
        </p:pic>
      </p:grpSp>
      <p:sp>
        <p:nvSpPr>
          <p:cNvPr id="22" name="TextBox 22"/>
          <p:cNvSpPr txBox="1"/>
          <p:nvPr/>
        </p:nvSpPr>
        <p:spPr>
          <a:xfrm>
            <a:off x="3656879" y="5318982"/>
            <a:ext cx="2236749" cy="311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34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42" b="0" i="0" u="none" strike="noStrike" kern="1200" cap="none" spc="0" normalizeH="0" baseline="0" noProof="0">
                <a:ln>
                  <a:noFill/>
                </a:ln>
                <a:solidFill>
                  <a:srgbClr val="254769"/>
                </a:solidFill>
                <a:effectLst/>
                <a:uLnTx/>
                <a:uFillTx/>
                <a:latin typeface="Now Bold"/>
                <a:ea typeface="+mn-ea"/>
                <a:cs typeface="+mn-cs"/>
              </a:rPr>
              <a:t>DESAYUNO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7968165" y="5318982"/>
            <a:ext cx="2236749" cy="311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34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42" b="0" i="0" u="none" strike="noStrike" kern="1200" cap="none" spc="0" normalizeH="0" baseline="0" noProof="0">
                <a:ln>
                  <a:noFill/>
                </a:ln>
                <a:solidFill>
                  <a:srgbClr val="254769"/>
                </a:solidFill>
                <a:effectLst/>
                <a:uLnTx/>
                <a:uFillTx/>
                <a:latin typeface="Now Bold"/>
                <a:ea typeface="+mn-ea"/>
                <a:cs typeface="+mn-cs"/>
              </a:rPr>
              <a:t>ODIO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2152669" y="5318982"/>
            <a:ext cx="2236749" cy="311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34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42" b="0" i="0" u="none" strike="noStrike" kern="1200" cap="none" spc="0" normalizeH="0" baseline="0" noProof="0">
                <a:ln>
                  <a:noFill/>
                </a:ln>
                <a:solidFill>
                  <a:srgbClr val="254769"/>
                </a:solidFill>
                <a:effectLst/>
                <a:uLnTx/>
                <a:uFillTx/>
                <a:latin typeface="Now Bold"/>
                <a:ea typeface="+mn-ea"/>
                <a:cs typeface="+mn-cs"/>
              </a:rPr>
              <a:t>FE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3784909" y="9147010"/>
            <a:ext cx="1980687" cy="270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0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74" b="0" i="0" u="none" strike="noStrike" kern="1200" cap="none" spc="0" normalizeH="0" baseline="0" noProof="0">
                <a:ln>
                  <a:noFill/>
                </a:ln>
                <a:solidFill>
                  <a:srgbClr val="254769"/>
                </a:solidFill>
                <a:effectLst/>
                <a:uLnTx/>
                <a:uFillTx/>
                <a:latin typeface="Now Bold"/>
                <a:ea typeface="+mn-ea"/>
                <a:cs typeface="+mn-cs"/>
              </a:rPr>
              <a:t>ESPERANZA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8459456" y="9147010"/>
            <a:ext cx="1980687" cy="270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0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74" b="0" i="0" u="none" strike="noStrike" kern="1200" cap="none" spc="0" normalizeH="0" baseline="0" noProof="0">
                <a:ln>
                  <a:noFill/>
                </a:ln>
                <a:solidFill>
                  <a:srgbClr val="254769"/>
                </a:solidFill>
                <a:effectLst/>
                <a:uLnTx/>
                <a:uFillTx/>
                <a:latin typeface="Now Bold"/>
                <a:ea typeface="+mn-ea"/>
                <a:cs typeface="+mn-cs"/>
              </a:rPr>
              <a:t>AMOR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2522403" y="9147010"/>
            <a:ext cx="1980687" cy="270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0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74" b="0" i="0" u="none" strike="noStrike" kern="1200" cap="none" spc="0" normalizeH="0" baseline="0" noProof="0">
                <a:ln>
                  <a:noFill/>
                </a:ln>
                <a:solidFill>
                  <a:srgbClr val="254769"/>
                </a:solidFill>
                <a:effectLst/>
                <a:uLnTx/>
                <a:uFillTx/>
                <a:latin typeface="Now Bold"/>
                <a:ea typeface="+mn-ea"/>
                <a:cs typeface="+mn-cs"/>
              </a:rPr>
              <a:t>TINIEBLAS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0999"/>
          </a:blip>
          <a:srcRect l="9607" t="24593" r="62810" b="25219"/>
          <a:stretch>
            <a:fillRect/>
          </a:stretch>
        </p:blipFill>
        <p:spPr>
          <a:xfrm>
            <a:off x="-9466823" y="290611"/>
            <a:ext cx="16652673" cy="15150281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470967" y="2988127"/>
            <a:ext cx="3454934" cy="3661710"/>
            <a:chOff x="0" y="0"/>
            <a:chExt cx="4606578" cy="488228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0"/>
              <a:ext cx="4606578" cy="4606578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62725" y="3928316"/>
              <a:ext cx="4081129" cy="953964"/>
            </a:xfrm>
            <a:prstGeom prst="rect">
              <a:avLst/>
            </a:prstGeom>
          </p:spPr>
        </p:pic>
      </p:grpSp>
      <p:sp>
        <p:nvSpPr>
          <p:cNvPr id="6" name="TextBox 6"/>
          <p:cNvSpPr txBox="1"/>
          <p:nvPr/>
        </p:nvSpPr>
        <p:spPr>
          <a:xfrm>
            <a:off x="6342926" y="1669342"/>
            <a:ext cx="5602147" cy="794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8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w Bold"/>
                <a:ea typeface="+mn-ea"/>
                <a:cs typeface="+mn-cs"/>
              </a:rPr>
              <a:t>9 CAPITULOS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7490336" y="2988127"/>
            <a:ext cx="3454934" cy="3661710"/>
            <a:chOff x="0" y="0"/>
            <a:chExt cx="4606578" cy="4882280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0"/>
              <a:ext cx="4606578" cy="4606578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62725" y="3928316"/>
              <a:ext cx="4081129" cy="953964"/>
            </a:xfrm>
            <a:prstGeom prst="rect">
              <a:avLst/>
            </a:prstGeom>
          </p:spPr>
        </p:pic>
      </p:grpSp>
      <p:grpSp>
        <p:nvGrpSpPr>
          <p:cNvPr id="10" name="Group 10"/>
          <p:cNvGrpSpPr/>
          <p:nvPr/>
        </p:nvGrpSpPr>
        <p:grpSpPr>
          <a:xfrm>
            <a:off x="12362100" y="2988127"/>
            <a:ext cx="3454934" cy="3661710"/>
            <a:chOff x="0" y="0"/>
            <a:chExt cx="4606578" cy="4882280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0"/>
              <a:ext cx="4606578" cy="4606578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62725" y="3928316"/>
              <a:ext cx="4081129" cy="953964"/>
            </a:xfrm>
            <a:prstGeom prst="rect">
              <a:avLst/>
            </a:prstGeom>
          </p:spPr>
        </p:pic>
      </p:grpSp>
      <p:sp>
        <p:nvSpPr>
          <p:cNvPr id="13" name="TextBox 13"/>
          <p:cNvSpPr txBox="1"/>
          <p:nvPr/>
        </p:nvSpPr>
        <p:spPr>
          <a:xfrm>
            <a:off x="2896378" y="6938154"/>
            <a:ext cx="2604111" cy="3607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72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27" b="0" i="0" u="none" strike="noStrike" kern="1200" cap="none" spc="0" normalizeH="0" baseline="0" noProof="0">
                <a:ln>
                  <a:noFill/>
                </a:ln>
                <a:solidFill>
                  <a:srgbClr val="254769"/>
                </a:solidFill>
                <a:effectLst/>
                <a:uLnTx/>
                <a:uFillTx/>
                <a:latin typeface="Now Bold"/>
                <a:ea typeface="+mn-ea"/>
                <a:cs typeface="+mn-cs"/>
              </a:rPr>
              <a:t>AGONIA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915747" y="6938154"/>
            <a:ext cx="2604111" cy="3607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72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27" b="0" i="0" u="none" strike="noStrike" kern="1200" cap="none" spc="0" normalizeH="0" baseline="0" noProof="0">
                <a:ln>
                  <a:noFill/>
                </a:ln>
                <a:solidFill>
                  <a:srgbClr val="254769"/>
                </a:solidFill>
                <a:effectLst/>
                <a:uLnTx/>
                <a:uFillTx/>
                <a:latin typeface="Now Bold"/>
                <a:ea typeface="+mn-ea"/>
                <a:cs typeface="+mn-cs"/>
              </a:rPr>
              <a:t>TRIUNFO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787511" y="6938154"/>
            <a:ext cx="2604111" cy="3607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72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27" b="0" i="0" u="none" strike="noStrike" kern="1200" cap="none" spc="0" normalizeH="0" baseline="0" noProof="0">
                <a:ln>
                  <a:noFill/>
                </a:ln>
                <a:solidFill>
                  <a:srgbClr val="254769"/>
                </a:solidFill>
                <a:effectLst/>
                <a:uLnTx/>
                <a:uFillTx/>
                <a:latin typeface="Now Bold"/>
                <a:ea typeface="+mn-ea"/>
                <a:cs typeface="+mn-cs"/>
              </a:rPr>
              <a:t>SEGURIDAD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0999"/>
          </a:blip>
          <a:srcRect l="9607" t="24593" r="62810" b="25219"/>
          <a:stretch>
            <a:fillRect/>
          </a:stretch>
        </p:blipFill>
        <p:spPr>
          <a:xfrm>
            <a:off x="-9466823" y="290611"/>
            <a:ext cx="16652673" cy="1515028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b="48098"/>
          <a:stretch>
            <a:fillRect/>
          </a:stretch>
        </p:blipFill>
        <p:spPr>
          <a:xfrm>
            <a:off x="1028700" y="2135905"/>
            <a:ext cx="7544705" cy="696151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6342926" y="1013081"/>
            <a:ext cx="5602147" cy="794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8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w Bold"/>
                <a:ea typeface="+mn-ea"/>
                <a:cs typeface="+mn-cs"/>
              </a:rPr>
              <a:t>ÚLTIMO DÍA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l="1832" t="50000" r="1832"/>
          <a:stretch>
            <a:fillRect/>
          </a:stretch>
        </p:blipFill>
        <p:spPr>
          <a:xfrm>
            <a:off x="9144000" y="2135905"/>
            <a:ext cx="7544705" cy="6961512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9144000" cy="5143500"/>
            <a:chOff x="0" y="0"/>
            <a:chExt cx="2408296" cy="13546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08296" cy="1354667"/>
            </a:xfrm>
            <a:custGeom>
              <a:avLst/>
              <a:gdLst/>
              <a:ahLst/>
              <a:cxnLst/>
              <a:rect l="l" t="t" r="r" b="b"/>
              <a:pathLst>
                <a:path w="2408296" h="1354667">
                  <a:moveTo>
                    <a:pt x="0" y="0"/>
                  </a:moveTo>
                  <a:lnTo>
                    <a:pt x="2408296" y="0"/>
                  </a:lnTo>
                  <a:lnTo>
                    <a:pt x="2408296" y="1354667"/>
                  </a:lnTo>
                  <a:lnTo>
                    <a:pt x="0" y="1354667"/>
                  </a:lnTo>
                  <a:close/>
                </a:path>
              </a:pathLst>
            </a:custGeom>
            <a:solidFill>
              <a:srgbClr val="365FA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6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144000" y="5105400"/>
            <a:ext cx="9144000" cy="5143500"/>
            <a:chOff x="0" y="0"/>
            <a:chExt cx="2408296" cy="13546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408296" cy="1354667"/>
            </a:xfrm>
            <a:custGeom>
              <a:avLst/>
              <a:gdLst/>
              <a:ahLst/>
              <a:cxnLst/>
              <a:rect l="l" t="t" r="r" b="b"/>
              <a:pathLst>
                <a:path w="2408296" h="1354667">
                  <a:moveTo>
                    <a:pt x="0" y="0"/>
                  </a:moveTo>
                  <a:lnTo>
                    <a:pt x="2408296" y="0"/>
                  </a:lnTo>
                  <a:lnTo>
                    <a:pt x="2408296" y="1354667"/>
                  </a:lnTo>
                  <a:lnTo>
                    <a:pt x="0" y="1354667"/>
                  </a:lnTo>
                  <a:close/>
                </a:path>
              </a:pathLst>
            </a:custGeom>
            <a:solidFill>
              <a:srgbClr val="254769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6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46784" y="-153241"/>
            <a:ext cx="2080441" cy="100410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3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38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Bold"/>
                <a:ea typeface="+mn-ea"/>
                <a:cs typeface="+mn-cs"/>
              </a:rPr>
              <a:t>1.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386449" y="1781567"/>
            <a:ext cx="5741035" cy="18970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02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89" b="0" i="0" u="none" strike="noStrike" kern="1200" cap="none" spc="72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w Bold"/>
                <a:ea typeface="+mn-ea"/>
                <a:cs typeface="+mn-cs"/>
              </a:rPr>
              <a:t>DESCARGA LOS 9 AUDIOS Y LA IMAGEN.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534326" y="-153241"/>
            <a:ext cx="2080441" cy="49304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3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38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Bold"/>
                <a:ea typeface="+mn-ea"/>
                <a:cs typeface="+mn-cs"/>
              </a:rPr>
              <a:t>2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776692" y="990600"/>
            <a:ext cx="5377571" cy="3328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3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10" b="0" i="0" u="none" strike="noStrike" kern="1200" cap="none" spc="486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w Bold"/>
                <a:ea typeface="+mn-ea"/>
                <a:cs typeface="+mn-cs"/>
              </a:rPr>
              <a:t> CREA UN GRUPO DE WHATSAPP, INVITA A LOS AMIGOS Y BRINDA EL PROPÓSITO DEL GRUPO: COMPARTIR AUDIOS SOBRE UNA HISTORIA QUE LES PUEDE INTERESAR.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07547" y="4935682"/>
            <a:ext cx="2080441" cy="49304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3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38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Bold"/>
                <a:ea typeface="+mn-ea"/>
                <a:cs typeface="+mn-cs"/>
              </a:rPr>
              <a:t>3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749913" y="6295059"/>
            <a:ext cx="5377571" cy="27070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21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10" b="0" i="0" u="none" strike="noStrike" kern="1200" cap="none" spc="608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w Bold"/>
                <a:ea typeface="+mn-ea"/>
                <a:cs typeface="+mn-cs"/>
              </a:rPr>
              <a:t> DIARIAMENTE ENVÍA UN AUDIO POR 9 DÍAS, Y AL FINAL DEL ÚLTIMO AUDIO ENVÍA LA IMAGEN.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436470" y="4794094"/>
            <a:ext cx="2080441" cy="49304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3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38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Bold"/>
                <a:ea typeface="+mn-ea"/>
                <a:cs typeface="+mn-cs"/>
              </a:rPr>
              <a:t>4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040786" y="5815615"/>
            <a:ext cx="5741035" cy="39906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6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89" b="0" i="0" u="none" strike="noStrike" kern="1200" cap="none" spc="38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w Bold"/>
                <a:ea typeface="+mn-ea"/>
                <a:cs typeface="+mn-cs"/>
              </a:rPr>
              <a:t> EL ÚLTIMO DÍA CONTACTA DE MANERA PERSONAL Y PRIVADA A CADA INTEGRANTE DEL GRUPO PARA CONFIRMAR QUE HAYA ACEPTADO A JESÚS. SÍ RECIBIERON A JESÚS, HAZ CON ELLOS LA ORACIÓN DE FE E INVÍTALOS A UN GRUPO DE DISCIPULADO. SI NO ACEPTA, IGUALMENTE INVÍTALO A UN GRUPO DE DISCIPULADO, PODRÍA RECIBIR A JESÚS EN EL PROCESO.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920906" y="1170727"/>
            <a:ext cx="5129031" cy="5148337"/>
            <a:chOff x="0" y="0"/>
            <a:chExt cx="6838708" cy="686445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0" y="0"/>
              <a:ext cx="6838708" cy="686445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2658024" y="493043"/>
              <a:ext cx="1522660" cy="228815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3672830">
              <a:off x="1135364" y="3271763"/>
              <a:ext cx="1522660" cy="228815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3589580">
              <a:off x="4029745" y="3286808"/>
              <a:ext cx="1522660" cy="2288150"/>
            </a:xfrm>
            <a:prstGeom prst="rect">
              <a:avLst/>
            </a:prstGeom>
          </p:spPr>
        </p:pic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1347052" y="-62211"/>
            <a:ext cx="6940948" cy="10411422"/>
            <a:chOff x="0" y="0"/>
            <a:chExt cx="6350000" cy="9525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6"/>
              <a:stretch>
                <a:fillRect l="-12580" r="-112419"/>
              </a:stretch>
            </a:blip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rcRect l="9607" t="24593" r="62810" b="25219"/>
          <a:stretch>
            <a:fillRect/>
          </a:stretch>
        </p:blipFill>
        <p:spPr>
          <a:xfrm>
            <a:off x="16276181" y="1028700"/>
            <a:ext cx="983119" cy="89442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4224665" y="886100"/>
            <a:ext cx="2051516" cy="1179622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-1322618" y="6861691"/>
            <a:ext cx="13616079" cy="10722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01"/>
              </a:lnSpc>
            </a:pPr>
            <a:r>
              <a:rPr lang="en-US" sz="7901">
                <a:solidFill>
                  <a:srgbClr val="000000"/>
                </a:solidFill>
                <a:latin typeface="Now Bold"/>
              </a:rPr>
              <a:t>TRES TERCIOS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23840" y="7867306"/>
            <a:ext cx="8710543" cy="495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2"/>
              </a:lnSpc>
              <a:spcBef>
                <a:spcPct val="0"/>
              </a:spcBef>
            </a:pPr>
            <a:r>
              <a:rPr lang="en-US" sz="2840" spc="122">
                <a:solidFill>
                  <a:srgbClr val="BF1818"/>
                </a:solidFill>
                <a:latin typeface="Now"/>
              </a:rPr>
              <a:t>Un proceso de formación para el Discipulado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0999"/>
          </a:blip>
          <a:srcRect l="9607" t="24593" r="62810" b="25219"/>
          <a:stretch>
            <a:fillRect/>
          </a:stretch>
        </p:blipFill>
        <p:spPr>
          <a:xfrm>
            <a:off x="-10115291" y="-2223543"/>
            <a:ext cx="16652673" cy="15150281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5296793" y="1114425"/>
            <a:ext cx="7694414" cy="1066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901"/>
              </a:lnSpc>
              <a:spcBef>
                <a:spcPct val="0"/>
              </a:spcBef>
            </a:pPr>
            <a:r>
              <a:rPr lang="en-US" sz="7901">
                <a:solidFill>
                  <a:srgbClr val="000000"/>
                </a:solidFill>
                <a:latin typeface="Now Bold"/>
              </a:rPr>
              <a:t>VISTA GENERAL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811918" y="3124018"/>
            <a:ext cx="4721700" cy="6163610"/>
            <a:chOff x="0" y="0"/>
            <a:chExt cx="1243575" cy="162333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43575" cy="1623338"/>
            </a:xfrm>
            <a:custGeom>
              <a:avLst/>
              <a:gdLst/>
              <a:ahLst/>
              <a:cxnLst/>
              <a:rect l="l" t="t" r="r" b="b"/>
              <a:pathLst>
                <a:path w="1243575" h="1623338">
                  <a:moveTo>
                    <a:pt x="0" y="0"/>
                  </a:moveTo>
                  <a:lnTo>
                    <a:pt x="1243575" y="0"/>
                  </a:lnTo>
                  <a:lnTo>
                    <a:pt x="1243575" y="1623338"/>
                  </a:lnTo>
                  <a:lnTo>
                    <a:pt x="0" y="162333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>
              <a:solidFill>
                <a:srgbClr val="000000"/>
              </a:solidFill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1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785033" y="3124018"/>
            <a:ext cx="4721700" cy="6163610"/>
            <a:chOff x="0" y="0"/>
            <a:chExt cx="1243575" cy="162333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243575" cy="1623338"/>
            </a:xfrm>
            <a:custGeom>
              <a:avLst/>
              <a:gdLst/>
              <a:ahLst/>
              <a:cxnLst/>
              <a:rect l="l" t="t" r="r" b="b"/>
              <a:pathLst>
                <a:path w="1243575" h="1623338">
                  <a:moveTo>
                    <a:pt x="0" y="0"/>
                  </a:moveTo>
                  <a:lnTo>
                    <a:pt x="1243575" y="0"/>
                  </a:lnTo>
                  <a:lnTo>
                    <a:pt x="1243575" y="1623338"/>
                  </a:lnTo>
                  <a:lnTo>
                    <a:pt x="0" y="162333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>
              <a:solidFill>
                <a:srgbClr val="000000"/>
              </a:solidFill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1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754382" y="3124018"/>
            <a:ext cx="4721700" cy="6163610"/>
            <a:chOff x="0" y="0"/>
            <a:chExt cx="1243575" cy="162333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243575" cy="1623338"/>
            </a:xfrm>
            <a:custGeom>
              <a:avLst/>
              <a:gdLst/>
              <a:ahLst/>
              <a:cxnLst/>
              <a:rect l="l" t="t" r="r" b="b"/>
              <a:pathLst>
                <a:path w="1243575" h="1623338">
                  <a:moveTo>
                    <a:pt x="0" y="0"/>
                  </a:moveTo>
                  <a:lnTo>
                    <a:pt x="1243575" y="0"/>
                  </a:lnTo>
                  <a:lnTo>
                    <a:pt x="1243575" y="1623338"/>
                  </a:lnTo>
                  <a:lnTo>
                    <a:pt x="0" y="162333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>
              <a:solidFill>
                <a:srgbClr val="000000"/>
              </a:solidFill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61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2015888" y="4062270"/>
            <a:ext cx="3646347" cy="45720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7836" lvl="1" indent="-268918">
              <a:lnSpc>
                <a:spcPts val="3064"/>
              </a:lnSpc>
              <a:buFont typeface="Arial"/>
              <a:buChar char="•"/>
            </a:pPr>
            <a:r>
              <a:rPr lang="en-US" sz="2491">
                <a:solidFill>
                  <a:srgbClr val="000000"/>
                </a:solidFill>
                <a:latin typeface="Now"/>
              </a:rPr>
              <a:t>Cuidado“</a:t>
            </a:r>
            <a:r>
              <a:rPr lang="en-US" sz="2491">
                <a:solidFill>
                  <a:srgbClr val="387B83"/>
                </a:solidFill>
                <a:latin typeface="Now"/>
              </a:rPr>
              <a:t>¿Cómo estás?”</a:t>
            </a:r>
          </a:p>
          <a:p>
            <a:pPr>
              <a:lnSpc>
                <a:spcPts val="3064"/>
              </a:lnSpc>
            </a:pPr>
            <a:endParaRPr lang="en-US" sz="2491">
              <a:solidFill>
                <a:srgbClr val="387B83"/>
              </a:solidFill>
              <a:latin typeface="Now"/>
            </a:endParaRPr>
          </a:p>
          <a:p>
            <a:pPr marL="537836" lvl="1" indent="-268918">
              <a:lnSpc>
                <a:spcPts val="3064"/>
              </a:lnSpc>
              <a:buFont typeface="Arial"/>
              <a:buChar char="•"/>
            </a:pPr>
            <a:r>
              <a:rPr lang="en-US" sz="2491">
                <a:solidFill>
                  <a:srgbClr val="000000"/>
                </a:solidFill>
                <a:latin typeface="Now"/>
              </a:rPr>
              <a:t>Alabanza</a:t>
            </a:r>
          </a:p>
          <a:p>
            <a:pPr>
              <a:lnSpc>
                <a:spcPts val="3064"/>
              </a:lnSpc>
            </a:pPr>
            <a:endParaRPr lang="en-US" sz="2491">
              <a:solidFill>
                <a:srgbClr val="000000"/>
              </a:solidFill>
              <a:latin typeface="Now"/>
            </a:endParaRPr>
          </a:p>
          <a:p>
            <a:pPr marL="537836" lvl="1" indent="-268918">
              <a:lnSpc>
                <a:spcPts val="3064"/>
              </a:lnSpc>
              <a:buFont typeface="Arial"/>
              <a:buChar char="•"/>
            </a:pPr>
            <a:r>
              <a:rPr lang="en-US" sz="2491">
                <a:solidFill>
                  <a:srgbClr val="000000"/>
                </a:solidFill>
                <a:latin typeface="Now"/>
              </a:rPr>
              <a:t>Celebrando la Fidelidad - </a:t>
            </a:r>
            <a:r>
              <a:rPr lang="en-US" sz="2491">
                <a:solidFill>
                  <a:srgbClr val="387B83"/>
                </a:solidFill>
                <a:latin typeface="Now"/>
              </a:rPr>
              <a:t>Rendición de Cuentas &amp; Repaso</a:t>
            </a:r>
          </a:p>
          <a:p>
            <a:pPr>
              <a:lnSpc>
                <a:spcPts val="3064"/>
              </a:lnSpc>
            </a:pPr>
            <a:endParaRPr lang="en-US" sz="2491">
              <a:solidFill>
                <a:srgbClr val="387B83"/>
              </a:solidFill>
              <a:latin typeface="Now"/>
            </a:endParaRPr>
          </a:p>
          <a:p>
            <a:pPr marL="537836" lvl="1" indent="-268918">
              <a:lnSpc>
                <a:spcPts val="3064"/>
              </a:lnSpc>
              <a:buFont typeface="Arial"/>
              <a:buChar char="•"/>
            </a:pPr>
            <a:r>
              <a:rPr lang="en-US" sz="2491">
                <a:solidFill>
                  <a:srgbClr val="000000"/>
                </a:solidFill>
                <a:latin typeface="Now"/>
              </a:rPr>
              <a:t>Fomentar Visión &amp; Ánimo </a:t>
            </a:r>
            <a:r>
              <a:rPr lang="en-US" sz="2491">
                <a:solidFill>
                  <a:srgbClr val="387B83"/>
                </a:solidFill>
                <a:latin typeface="Now"/>
              </a:rPr>
              <a:t>- Visión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206520" y="3505879"/>
            <a:ext cx="4082883" cy="415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32"/>
              </a:lnSpc>
              <a:spcBef>
                <a:spcPct val="0"/>
              </a:spcBef>
            </a:pPr>
            <a:r>
              <a:rPr lang="en-US" sz="2400" u="sng" spc="103">
                <a:solidFill>
                  <a:srgbClr val="000000"/>
                </a:solidFill>
                <a:latin typeface="Now Bold"/>
              </a:rPr>
              <a:t>MIRANDO HACIA ATRÁS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800000">
            <a:off x="5316837" y="8146190"/>
            <a:ext cx="972566" cy="97622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0800000">
            <a:off x="5694848" y="8216308"/>
            <a:ext cx="216545" cy="32540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3672830">
            <a:off x="5478303" y="8611483"/>
            <a:ext cx="216545" cy="32540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3589580">
            <a:off x="5889927" y="8613623"/>
            <a:ext cx="216545" cy="325409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7007243" y="4227481"/>
            <a:ext cx="3646347" cy="3048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7836" lvl="1" indent="-268918">
              <a:lnSpc>
                <a:spcPts val="3064"/>
              </a:lnSpc>
              <a:buFont typeface="Arial"/>
              <a:buChar char="•"/>
            </a:pPr>
            <a:r>
              <a:rPr lang="en-US" sz="2491">
                <a:solidFill>
                  <a:srgbClr val="000000"/>
                </a:solidFill>
                <a:latin typeface="Now"/>
              </a:rPr>
              <a:t>Nueva Lección   </a:t>
            </a:r>
            <a:r>
              <a:rPr lang="en-US" sz="2491">
                <a:solidFill>
                  <a:srgbClr val="387B83"/>
                </a:solidFill>
                <a:latin typeface="Now"/>
              </a:rPr>
              <a:t>Estudio Bíblico Basado en la Obediencia (Contenido Bíblico que lleva a obedecer)</a:t>
            </a:r>
          </a:p>
          <a:p>
            <a:pPr>
              <a:lnSpc>
                <a:spcPts val="3064"/>
              </a:lnSpc>
            </a:pPr>
            <a:endParaRPr lang="en-US" sz="2491">
              <a:solidFill>
                <a:srgbClr val="387B83"/>
              </a:solidFill>
              <a:latin typeface="Now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7197874" y="3505879"/>
            <a:ext cx="4082883" cy="415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32"/>
              </a:lnSpc>
              <a:spcBef>
                <a:spcPct val="0"/>
              </a:spcBef>
            </a:pPr>
            <a:r>
              <a:rPr lang="en-US" sz="2400" u="sng" spc="103">
                <a:solidFill>
                  <a:srgbClr val="000000"/>
                </a:solidFill>
                <a:latin typeface="Now Bold"/>
              </a:rPr>
              <a:t>MIRANDO HACIA ARRIBA</a:t>
            </a:r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0800000">
            <a:off x="10308192" y="8216308"/>
            <a:ext cx="972566" cy="976226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0800000">
            <a:off x="10686202" y="8286426"/>
            <a:ext cx="216545" cy="325409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3672830">
            <a:off x="10469657" y="8681601"/>
            <a:ext cx="216545" cy="325409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3589580">
            <a:off x="10881281" y="8683741"/>
            <a:ext cx="216545" cy="325409"/>
          </a:xfrm>
          <a:prstGeom prst="rect">
            <a:avLst/>
          </a:prstGeom>
        </p:spPr>
      </p:pic>
      <p:sp>
        <p:nvSpPr>
          <p:cNvPr id="25" name="TextBox 25"/>
          <p:cNvSpPr txBox="1"/>
          <p:nvPr/>
        </p:nvSpPr>
        <p:spPr>
          <a:xfrm>
            <a:off x="12002032" y="4445514"/>
            <a:ext cx="3796994" cy="4953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7836" lvl="1" indent="-268918">
              <a:lnSpc>
                <a:spcPts val="3064"/>
              </a:lnSpc>
              <a:buFont typeface="Arial"/>
              <a:buChar char="•"/>
            </a:pPr>
            <a:r>
              <a:rPr lang="en-US" sz="2491">
                <a:solidFill>
                  <a:srgbClr val="000000"/>
                </a:solidFill>
                <a:latin typeface="Now"/>
              </a:rPr>
              <a:t>Preparándose para la Misión.      </a:t>
            </a:r>
            <a:r>
              <a:rPr lang="en-US" sz="2491">
                <a:solidFill>
                  <a:srgbClr val="387B83"/>
                </a:solidFill>
                <a:latin typeface="Now"/>
              </a:rPr>
              <a:t>Práctica. Confianza para obedecer y entrenar a los demás</a:t>
            </a:r>
          </a:p>
          <a:p>
            <a:pPr>
              <a:lnSpc>
                <a:spcPts val="3064"/>
              </a:lnSpc>
            </a:pPr>
            <a:endParaRPr lang="en-US" sz="2491">
              <a:solidFill>
                <a:srgbClr val="387B83"/>
              </a:solidFill>
              <a:latin typeface="Now"/>
            </a:endParaRPr>
          </a:p>
          <a:p>
            <a:pPr marL="537836" lvl="1" indent="-268918">
              <a:lnSpc>
                <a:spcPts val="3064"/>
              </a:lnSpc>
              <a:buFont typeface="Arial"/>
              <a:buChar char="•"/>
            </a:pPr>
            <a:r>
              <a:rPr lang="en-US" sz="2491">
                <a:solidFill>
                  <a:srgbClr val="000000"/>
                </a:solidFill>
                <a:latin typeface="Now"/>
              </a:rPr>
              <a:t>Aplicaciones para Alcanzar la Misión </a:t>
            </a:r>
            <a:r>
              <a:rPr lang="en-US" sz="2491">
                <a:solidFill>
                  <a:srgbClr val="387B83"/>
                </a:solidFill>
                <a:latin typeface="Now"/>
              </a:rPr>
              <a:t>Establecer metas</a:t>
            </a:r>
          </a:p>
          <a:p>
            <a:pPr>
              <a:lnSpc>
                <a:spcPts val="3064"/>
              </a:lnSpc>
            </a:pPr>
            <a:endParaRPr lang="en-US" sz="2491">
              <a:solidFill>
                <a:srgbClr val="387B83"/>
              </a:solidFill>
              <a:latin typeface="Now"/>
            </a:endParaRPr>
          </a:p>
          <a:p>
            <a:pPr marL="537836" lvl="1" indent="-268918">
              <a:lnSpc>
                <a:spcPts val="3064"/>
              </a:lnSpc>
              <a:buFont typeface="Arial"/>
              <a:buChar char="•"/>
            </a:pPr>
            <a:r>
              <a:rPr lang="en-US" sz="2491">
                <a:solidFill>
                  <a:srgbClr val="000000"/>
                </a:solidFill>
                <a:latin typeface="Now"/>
              </a:rPr>
              <a:t>Orando por la Misión</a:t>
            </a:r>
          </a:p>
          <a:p>
            <a:pPr>
              <a:lnSpc>
                <a:spcPts val="3064"/>
              </a:lnSpc>
            </a:pPr>
            <a:endParaRPr lang="en-US" sz="2491">
              <a:solidFill>
                <a:srgbClr val="000000"/>
              </a:solidFill>
              <a:latin typeface="Now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11982982" y="3505879"/>
            <a:ext cx="4082883" cy="844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32"/>
              </a:lnSpc>
              <a:spcBef>
                <a:spcPct val="0"/>
              </a:spcBef>
            </a:pPr>
            <a:r>
              <a:rPr lang="en-US" sz="2400" u="sng" spc="103">
                <a:solidFill>
                  <a:srgbClr val="000000"/>
                </a:solidFill>
                <a:latin typeface="Now Bold"/>
              </a:rPr>
              <a:t>MIRANDO HACIA ADELANTE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15354832" y="8216308"/>
            <a:ext cx="972566" cy="976226"/>
            <a:chOff x="0" y="0"/>
            <a:chExt cx="1296754" cy="1301635"/>
          </a:xfrm>
        </p:grpSpPr>
        <p:pic>
          <p:nvPicPr>
            <p:cNvPr id="28" name="Picture 2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0" y="0"/>
              <a:ext cx="1296754" cy="1301635"/>
            </a:xfrm>
            <a:prstGeom prst="rect">
              <a:avLst/>
            </a:prstGeom>
          </p:spPr>
        </p:pic>
        <p:pic>
          <p:nvPicPr>
            <p:cNvPr id="29" name="Picture 2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504014" y="93491"/>
              <a:ext cx="288726" cy="433878"/>
            </a:xfrm>
            <a:prstGeom prst="rect">
              <a:avLst/>
            </a:prstGeom>
          </p:spPr>
        </p:pic>
        <p:pic>
          <p:nvPicPr>
            <p:cNvPr id="30" name="Picture 3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3672830">
              <a:off x="215288" y="620391"/>
              <a:ext cx="288726" cy="433878"/>
            </a:xfrm>
            <a:prstGeom prst="rect">
              <a:avLst/>
            </a:prstGeom>
          </p:spPr>
        </p:pic>
        <p:pic>
          <p:nvPicPr>
            <p:cNvPr id="31" name="Picture 3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-3589580">
              <a:off x="764119" y="623244"/>
              <a:ext cx="288726" cy="433878"/>
            </a:xfrm>
            <a:prstGeom prst="rect">
              <a:avLst/>
            </a:prstGeom>
          </p:spPr>
        </p:pic>
      </p:grpSp>
      <p:pic>
        <p:nvPicPr>
          <p:cNvPr id="32" name="Picture 32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6698359" y="9025070"/>
            <a:ext cx="1121883" cy="6450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08935" y="2994638"/>
            <a:ext cx="16470129" cy="44501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40"/>
              </a:lnSpc>
              <a:spcBef>
                <a:spcPct val="0"/>
              </a:spcBef>
            </a:pPr>
            <a:r>
              <a:rPr lang="en-US" sz="8540">
                <a:solidFill>
                  <a:srgbClr val="000000"/>
                </a:solidFill>
                <a:latin typeface="Now Bold"/>
              </a:rPr>
              <a:t>DÉCADA DE EVANGELISMO (GO DECADE) EXISTE PARA AYUDAR A ALCANZAR AL MUNDO JUNTOS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981484" y="593341"/>
            <a:ext cx="9306516" cy="9341547"/>
            <a:chOff x="0" y="0"/>
            <a:chExt cx="12408689" cy="12455396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17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0" y="0"/>
              <a:ext cx="12408689" cy="12455396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4822928" y="894615"/>
              <a:ext cx="2762833" cy="415179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6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3672830">
              <a:off x="2060094" y="5936544"/>
              <a:ext cx="2762833" cy="415179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3589580">
              <a:off x="7311886" y="5963842"/>
              <a:ext cx="2762833" cy="4151799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9820774" y="2185396"/>
            <a:ext cx="3650438" cy="681530"/>
            <a:chOff x="0" y="0"/>
            <a:chExt cx="961432" cy="17949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61432" cy="179498"/>
            </a:xfrm>
            <a:custGeom>
              <a:avLst/>
              <a:gdLst/>
              <a:ahLst/>
              <a:cxnLst/>
              <a:rect l="l" t="t" r="r" b="b"/>
              <a:pathLst>
                <a:path w="961432" h="179498">
                  <a:moveTo>
                    <a:pt x="0" y="0"/>
                  </a:moveTo>
                  <a:lnTo>
                    <a:pt x="961432" y="0"/>
                  </a:lnTo>
                  <a:lnTo>
                    <a:pt x="961432" y="179498"/>
                  </a:lnTo>
                  <a:lnTo>
                    <a:pt x="0" y="179498"/>
                  </a:lnTo>
                  <a:close/>
                </a:path>
              </a:pathLst>
            </a:custGeom>
            <a:solidFill>
              <a:srgbClr val="BF1819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800767" y="2763670"/>
            <a:ext cx="10660919" cy="966339"/>
            <a:chOff x="0" y="0"/>
            <a:chExt cx="2807814" cy="25450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807814" cy="254509"/>
            </a:xfrm>
            <a:custGeom>
              <a:avLst/>
              <a:gdLst/>
              <a:ahLst/>
              <a:cxnLst/>
              <a:rect l="l" t="t" r="r" b="b"/>
              <a:pathLst>
                <a:path w="2807814" h="254509">
                  <a:moveTo>
                    <a:pt x="0" y="0"/>
                  </a:moveTo>
                  <a:lnTo>
                    <a:pt x="2807814" y="0"/>
                  </a:lnTo>
                  <a:lnTo>
                    <a:pt x="2807814" y="254509"/>
                  </a:lnTo>
                  <a:lnTo>
                    <a:pt x="0" y="254509"/>
                  </a:lnTo>
                  <a:close/>
                </a:path>
              </a:pathLst>
            </a:custGeom>
            <a:solidFill>
              <a:srgbClr val="BF1819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2216341" y="4401716"/>
            <a:ext cx="11853820" cy="23408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369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Now"/>
              </a:rPr>
              <a:t>Haciendo preguntas </a:t>
            </a:r>
            <a:r>
              <a:rPr lang="en-US" sz="3000">
                <a:solidFill>
                  <a:srgbClr val="387B83"/>
                </a:solidFill>
                <a:latin typeface="Now"/>
              </a:rPr>
              <a:t>“¿Cómo estás?¿Qué tal tu semana'?”</a:t>
            </a:r>
            <a:r>
              <a:rPr lang="en-US" sz="3000">
                <a:solidFill>
                  <a:srgbClr val="000000"/>
                </a:solidFill>
                <a:latin typeface="Now"/>
              </a:rPr>
              <a:t> Celebrando la Fidelidad - </a:t>
            </a:r>
            <a:r>
              <a:rPr lang="en-US" sz="3000">
                <a:solidFill>
                  <a:srgbClr val="387B83"/>
                </a:solidFill>
                <a:latin typeface="Now"/>
              </a:rPr>
              <a:t>¿Cómo lograste tus compromisos de la semana pasada? - </a:t>
            </a:r>
            <a:r>
              <a:rPr lang="en-US" sz="3000">
                <a:solidFill>
                  <a:srgbClr val="000000"/>
                </a:solidFill>
                <a:latin typeface="Now"/>
              </a:rPr>
              <a:t>Fomentar Visión &amp; Ánimo </a:t>
            </a:r>
            <a:r>
              <a:rPr lang="en-US" sz="3000">
                <a:solidFill>
                  <a:srgbClr val="387B83"/>
                </a:solidFill>
                <a:latin typeface="Now"/>
              </a:rPr>
              <a:t>- Visión Recordarles nuestras metas y si uno no lo logro animarlo a seguir y no rendirse.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028700" y="2001670"/>
            <a:ext cx="1187899" cy="1524000"/>
            <a:chOff x="0" y="0"/>
            <a:chExt cx="312862" cy="40138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12862" cy="401383"/>
            </a:xfrm>
            <a:custGeom>
              <a:avLst/>
              <a:gdLst/>
              <a:ahLst/>
              <a:cxnLst/>
              <a:rect l="l" t="t" r="r" b="b"/>
              <a:pathLst>
                <a:path w="312862" h="401383">
                  <a:moveTo>
                    <a:pt x="0" y="0"/>
                  </a:moveTo>
                  <a:lnTo>
                    <a:pt x="312862" y="0"/>
                  </a:lnTo>
                  <a:lnTo>
                    <a:pt x="312862" y="401383"/>
                  </a:lnTo>
                  <a:lnTo>
                    <a:pt x="0" y="401383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069756" y="4171802"/>
            <a:ext cx="1187899" cy="2184625"/>
            <a:chOff x="0" y="0"/>
            <a:chExt cx="1583866" cy="2912833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1583866" cy="2912833"/>
              <a:chOff x="0" y="0"/>
              <a:chExt cx="312862" cy="575374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312862" cy="575374"/>
              </a:xfrm>
              <a:custGeom>
                <a:avLst/>
                <a:gdLst/>
                <a:ahLst/>
                <a:cxnLst/>
                <a:rect l="l" t="t" r="r" b="b"/>
                <a:pathLst>
                  <a:path w="312862" h="575374">
                    <a:moveTo>
                      <a:pt x="0" y="0"/>
                    </a:moveTo>
                    <a:lnTo>
                      <a:pt x="312862" y="0"/>
                    </a:lnTo>
                    <a:lnTo>
                      <a:pt x="312862" y="575374"/>
                    </a:lnTo>
                    <a:lnTo>
                      <a:pt x="0" y="575374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-9525"/>
                <a:ext cx="812800" cy="8223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64"/>
                  </a:lnSpc>
                </a:pPr>
                <a:endParaRPr/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 rot="-5400000">
              <a:off x="-428738" y="1235518"/>
              <a:ext cx="2503199" cy="4417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75"/>
                </a:lnSpc>
                <a:spcBef>
                  <a:spcPct val="0"/>
                </a:spcBef>
              </a:pPr>
              <a:r>
                <a:rPr lang="en-US" sz="1940" spc="83">
                  <a:solidFill>
                    <a:srgbClr val="FBFFFC"/>
                  </a:solidFill>
                  <a:latin typeface="Now"/>
                </a:rPr>
                <a:t>EJEMPLO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090694" y="6923809"/>
            <a:ext cx="1187899" cy="2785234"/>
            <a:chOff x="0" y="0"/>
            <a:chExt cx="1583866" cy="3713646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155531"/>
              <a:ext cx="1583866" cy="3453383"/>
              <a:chOff x="0" y="0"/>
              <a:chExt cx="312862" cy="68215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312862" cy="682150"/>
              </a:xfrm>
              <a:custGeom>
                <a:avLst/>
                <a:gdLst/>
                <a:ahLst/>
                <a:cxnLst/>
                <a:rect l="l" t="t" r="r" b="b"/>
                <a:pathLst>
                  <a:path w="312862" h="682150">
                    <a:moveTo>
                      <a:pt x="0" y="0"/>
                    </a:moveTo>
                    <a:lnTo>
                      <a:pt x="312862" y="0"/>
                    </a:lnTo>
                    <a:lnTo>
                      <a:pt x="312862" y="682150"/>
                    </a:lnTo>
                    <a:lnTo>
                      <a:pt x="0" y="68215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25" name="TextBox 25"/>
              <p:cNvSpPr txBox="1"/>
              <p:nvPr/>
            </p:nvSpPr>
            <p:spPr>
              <a:xfrm>
                <a:off x="0" y="-9525"/>
                <a:ext cx="812800" cy="8223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64"/>
                  </a:lnSpc>
                </a:pPr>
                <a:endParaRPr/>
              </a:p>
            </p:txBody>
          </p:sp>
        </p:grpSp>
        <p:sp>
          <p:nvSpPr>
            <p:cNvPr id="26" name="TextBox 26"/>
            <p:cNvSpPr txBox="1"/>
            <p:nvPr/>
          </p:nvSpPr>
          <p:spPr>
            <a:xfrm rot="-5400000">
              <a:off x="-1105391" y="1662138"/>
              <a:ext cx="3713646" cy="3893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89"/>
                </a:lnSpc>
                <a:spcBef>
                  <a:spcPct val="0"/>
                </a:spcBef>
              </a:pPr>
              <a:r>
                <a:rPr lang="en-US" sz="1740" spc="74">
                  <a:solidFill>
                    <a:srgbClr val="FBFFFC"/>
                  </a:solidFill>
                  <a:latin typeface="Now"/>
                </a:rPr>
                <a:t>ACOMPAÑAMIENTO</a:t>
              </a:r>
            </a:p>
          </p:txBody>
        </p:sp>
      </p:grpSp>
      <p:sp>
        <p:nvSpPr>
          <p:cNvPr id="27" name="AutoShape 27"/>
          <p:cNvSpPr/>
          <p:nvPr/>
        </p:nvSpPr>
        <p:spPr>
          <a:xfrm rot="-5962">
            <a:off x="2651752" y="3901165"/>
            <a:ext cx="10982998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28" name="AutoShape 28"/>
          <p:cNvSpPr/>
          <p:nvPr/>
        </p:nvSpPr>
        <p:spPr>
          <a:xfrm rot="-5962">
            <a:off x="2670802" y="7209280"/>
            <a:ext cx="10982998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grpSp>
        <p:nvGrpSpPr>
          <p:cNvPr id="29" name="Group 29"/>
          <p:cNvGrpSpPr/>
          <p:nvPr/>
        </p:nvGrpSpPr>
        <p:grpSpPr>
          <a:xfrm>
            <a:off x="13003551" y="2218057"/>
            <a:ext cx="467661" cy="1511952"/>
            <a:chOff x="0" y="0"/>
            <a:chExt cx="123170" cy="39821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23170" cy="398210"/>
            </a:xfrm>
            <a:custGeom>
              <a:avLst/>
              <a:gdLst/>
              <a:ahLst/>
              <a:cxnLst/>
              <a:rect l="l" t="t" r="r" b="b"/>
              <a:pathLst>
                <a:path w="123170" h="398210">
                  <a:moveTo>
                    <a:pt x="0" y="0"/>
                  </a:moveTo>
                  <a:lnTo>
                    <a:pt x="123170" y="0"/>
                  </a:lnTo>
                  <a:lnTo>
                    <a:pt x="123170" y="398210"/>
                  </a:lnTo>
                  <a:lnTo>
                    <a:pt x="0" y="398210"/>
                  </a:lnTo>
                  <a:close/>
                </a:path>
              </a:pathLst>
            </a:custGeom>
            <a:solidFill>
              <a:srgbClr val="BF1819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4574986" y="2001670"/>
            <a:ext cx="3086100" cy="3230528"/>
            <a:chOff x="0" y="0"/>
            <a:chExt cx="812800" cy="850839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850839"/>
            </a:xfrm>
            <a:custGeom>
              <a:avLst/>
              <a:gdLst/>
              <a:ahLst/>
              <a:cxnLst/>
              <a:rect l="l" t="t" r="r" b="b"/>
              <a:pathLst>
                <a:path w="812800" h="850839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722898"/>
                  </a:lnTo>
                  <a:cubicBezTo>
                    <a:pt x="812800" y="756830"/>
                    <a:pt x="799321" y="789372"/>
                    <a:pt x="775327" y="813366"/>
                  </a:cubicBezTo>
                  <a:cubicBezTo>
                    <a:pt x="751333" y="837359"/>
                    <a:pt x="718791" y="850839"/>
                    <a:pt x="684859" y="850839"/>
                  </a:cubicBezTo>
                  <a:lnTo>
                    <a:pt x="127941" y="850839"/>
                  </a:lnTo>
                  <a:cubicBezTo>
                    <a:pt x="94009" y="850839"/>
                    <a:pt x="61467" y="837359"/>
                    <a:pt x="37473" y="813366"/>
                  </a:cubicBezTo>
                  <a:cubicBezTo>
                    <a:pt x="13479" y="789372"/>
                    <a:pt x="0" y="756830"/>
                    <a:pt x="0" y="722898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BF1819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2800767" y="2218057"/>
            <a:ext cx="7020007" cy="573252"/>
            <a:chOff x="0" y="0"/>
            <a:chExt cx="1848891" cy="15098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1848891" cy="150980"/>
            </a:xfrm>
            <a:custGeom>
              <a:avLst/>
              <a:gdLst/>
              <a:ahLst/>
              <a:cxnLst/>
              <a:rect l="l" t="t" r="r" b="b"/>
              <a:pathLst>
                <a:path w="1848891" h="150980">
                  <a:moveTo>
                    <a:pt x="0" y="0"/>
                  </a:moveTo>
                  <a:lnTo>
                    <a:pt x="1848891" y="0"/>
                  </a:lnTo>
                  <a:lnTo>
                    <a:pt x="1848891" y="150980"/>
                  </a:lnTo>
                  <a:lnTo>
                    <a:pt x="0" y="150980"/>
                  </a:lnTo>
                  <a:close/>
                </a:path>
              </a:pathLst>
            </a:custGeom>
            <a:solidFill>
              <a:srgbClr val="00BF63"/>
            </a:solidFill>
          </p:spPr>
        </p:sp>
        <p:sp>
          <p:nvSpPr>
            <p:cNvPr id="37" name="TextBox 37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sp>
        <p:nvSpPr>
          <p:cNvPr id="38" name="TextBox 38"/>
          <p:cNvSpPr txBox="1"/>
          <p:nvPr/>
        </p:nvSpPr>
        <p:spPr>
          <a:xfrm>
            <a:off x="2316693" y="2332458"/>
            <a:ext cx="11245071" cy="1407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369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Now"/>
              </a:rPr>
              <a:t>Cuidado“¿Cómo estás?”- Alabanza- </a:t>
            </a:r>
            <a:r>
              <a:rPr lang="en-US" sz="3000">
                <a:solidFill>
                  <a:srgbClr val="FBFFFC"/>
                </a:solidFill>
                <a:latin typeface="Now"/>
              </a:rPr>
              <a:t>Celebrando la Fidelidad - Rendición de Cuentas &amp; Repaso - Fomentar Visión &amp; Ánimo - Visión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4078395" y="892867"/>
            <a:ext cx="10131209" cy="8210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112"/>
              </a:lnSpc>
              <a:spcBef>
                <a:spcPct val="0"/>
              </a:spcBef>
            </a:pPr>
            <a:r>
              <a:rPr lang="en-US" sz="6112" dirty="0">
                <a:solidFill>
                  <a:srgbClr val="000000"/>
                </a:solidFill>
                <a:latin typeface="Now Bold"/>
              </a:rPr>
              <a:t>MIRANDO HACIA ATRÁS</a:t>
            </a:r>
          </a:p>
        </p:txBody>
      </p:sp>
      <p:sp>
        <p:nvSpPr>
          <p:cNvPr id="40" name="TextBox 40"/>
          <p:cNvSpPr txBox="1"/>
          <p:nvPr/>
        </p:nvSpPr>
        <p:spPr>
          <a:xfrm rot="-5400000">
            <a:off x="701194" y="2619682"/>
            <a:ext cx="1877399" cy="343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75"/>
              </a:lnSpc>
              <a:spcBef>
                <a:spcPct val="0"/>
              </a:spcBef>
            </a:pPr>
            <a:r>
              <a:rPr lang="en-US" sz="1940" spc="83">
                <a:solidFill>
                  <a:srgbClr val="FBFFFC"/>
                </a:solidFill>
                <a:latin typeface="Now"/>
              </a:rPr>
              <a:t>ORIGINAL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2267180" y="7399780"/>
            <a:ext cx="11671730" cy="1874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369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Now"/>
              </a:rPr>
              <a:t>Ayudará a pensar a la persona y a reflexionar.</a:t>
            </a:r>
            <a:r>
              <a:rPr lang="en-US" sz="3000">
                <a:solidFill>
                  <a:srgbClr val="387B83"/>
                </a:solidFill>
                <a:latin typeface="Now"/>
              </a:rPr>
              <a:t> “¿Cómo te sientes?” </a:t>
            </a:r>
            <a:r>
              <a:rPr lang="en-US" sz="3000">
                <a:solidFill>
                  <a:srgbClr val="000000"/>
                </a:solidFill>
                <a:latin typeface="Now"/>
              </a:rPr>
              <a:t>Celebrando la Fidelidad - </a:t>
            </a:r>
            <a:r>
              <a:rPr lang="en-US" sz="3000">
                <a:solidFill>
                  <a:srgbClr val="387B83"/>
                </a:solidFill>
                <a:latin typeface="Now"/>
              </a:rPr>
              <a:t>¿Cuentame como lo lograste? - </a:t>
            </a:r>
            <a:r>
              <a:rPr lang="en-US" sz="3000">
                <a:solidFill>
                  <a:srgbClr val="000000"/>
                </a:solidFill>
                <a:latin typeface="Now"/>
              </a:rPr>
              <a:t>Fomentar Visión &amp; Ánimo </a:t>
            </a:r>
            <a:r>
              <a:rPr lang="en-US" sz="3000">
                <a:solidFill>
                  <a:srgbClr val="387B83"/>
                </a:solidFill>
                <a:latin typeface="Now"/>
              </a:rPr>
              <a:t>- ¿Qué es lo más gratificante de tu hiciste?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4799872" y="2964508"/>
            <a:ext cx="2636328" cy="13346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95"/>
              </a:lnSpc>
              <a:spcBef>
                <a:spcPct val="0"/>
              </a:spcBef>
            </a:pPr>
            <a:r>
              <a:rPr lang="en-US" sz="2191">
                <a:solidFill>
                  <a:srgbClr val="FFFFFF"/>
                </a:solidFill>
                <a:latin typeface="Now"/>
              </a:rPr>
              <a:t>LAS PARTES ROJAS  SON IMPORTANTES PARA LA MULTIPLICACIÓN</a:t>
            </a:r>
          </a:p>
        </p:txBody>
      </p:sp>
      <p:grpSp>
        <p:nvGrpSpPr>
          <p:cNvPr id="43" name="Group 43"/>
          <p:cNvGrpSpPr/>
          <p:nvPr/>
        </p:nvGrpSpPr>
        <p:grpSpPr>
          <a:xfrm>
            <a:off x="14574986" y="5641641"/>
            <a:ext cx="3086100" cy="3230528"/>
            <a:chOff x="0" y="0"/>
            <a:chExt cx="812800" cy="850839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812800" cy="850839"/>
            </a:xfrm>
            <a:custGeom>
              <a:avLst/>
              <a:gdLst/>
              <a:ahLst/>
              <a:cxnLst/>
              <a:rect l="l" t="t" r="r" b="b"/>
              <a:pathLst>
                <a:path w="812800" h="850839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722898"/>
                  </a:lnTo>
                  <a:cubicBezTo>
                    <a:pt x="812800" y="756830"/>
                    <a:pt x="799321" y="789372"/>
                    <a:pt x="775327" y="813366"/>
                  </a:cubicBezTo>
                  <a:cubicBezTo>
                    <a:pt x="751333" y="837359"/>
                    <a:pt x="718791" y="850839"/>
                    <a:pt x="684859" y="850839"/>
                  </a:cubicBezTo>
                  <a:lnTo>
                    <a:pt x="127941" y="850839"/>
                  </a:lnTo>
                  <a:cubicBezTo>
                    <a:pt x="94009" y="850839"/>
                    <a:pt x="61467" y="837359"/>
                    <a:pt x="37473" y="813366"/>
                  </a:cubicBezTo>
                  <a:cubicBezTo>
                    <a:pt x="13479" y="789372"/>
                    <a:pt x="0" y="756830"/>
                    <a:pt x="0" y="722898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00BF63"/>
            </a:solidFill>
          </p:spPr>
        </p:sp>
        <p:sp>
          <p:nvSpPr>
            <p:cNvPr id="45" name="TextBox 45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sp>
        <p:nvSpPr>
          <p:cNvPr id="46" name="TextBox 46"/>
          <p:cNvSpPr txBox="1"/>
          <p:nvPr/>
        </p:nvSpPr>
        <p:spPr>
          <a:xfrm>
            <a:off x="14799872" y="6604479"/>
            <a:ext cx="2636328" cy="1668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95"/>
              </a:lnSpc>
              <a:spcBef>
                <a:spcPct val="0"/>
              </a:spcBef>
            </a:pPr>
            <a:r>
              <a:rPr lang="en-US" sz="2191">
                <a:solidFill>
                  <a:srgbClr val="FFFFFF"/>
                </a:solidFill>
                <a:latin typeface="Now"/>
              </a:rPr>
              <a:t>LAS PARTES VERDES SON IMPORTANTES PARA EL CRECIMIENTO Y SALUD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24684" y="454155"/>
            <a:ext cx="9220183" cy="9254888"/>
            <a:chOff x="0" y="0"/>
            <a:chExt cx="12293577" cy="1233985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2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0" y="0"/>
              <a:ext cx="12293577" cy="1233985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alphaModFix amt="2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4778187" y="886316"/>
              <a:ext cx="2737203" cy="4113284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6">
              <a:alphaModFix amt="2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3672830">
              <a:off x="2040983" y="5881472"/>
              <a:ext cx="2737203" cy="4113284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6">
              <a:alphaModFix amt="2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-3589580">
              <a:off x="7244056" y="5908518"/>
              <a:ext cx="2737203" cy="4113284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1028700" y="2001670"/>
            <a:ext cx="1187899" cy="1524000"/>
            <a:chOff x="0" y="0"/>
            <a:chExt cx="312862" cy="40138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12862" cy="401383"/>
            </a:xfrm>
            <a:custGeom>
              <a:avLst/>
              <a:gdLst/>
              <a:ahLst/>
              <a:cxnLst/>
              <a:rect l="l" t="t" r="r" b="b"/>
              <a:pathLst>
                <a:path w="312862" h="401383">
                  <a:moveTo>
                    <a:pt x="0" y="0"/>
                  </a:moveTo>
                  <a:lnTo>
                    <a:pt x="312862" y="0"/>
                  </a:lnTo>
                  <a:lnTo>
                    <a:pt x="312862" y="401383"/>
                  </a:lnTo>
                  <a:lnTo>
                    <a:pt x="0" y="401383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69756" y="4171802"/>
            <a:ext cx="1187899" cy="2184625"/>
            <a:chOff x="0" y="0"/>
            <a:chExt cx="1583866" cy="2912833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1583866" cy="2912833"/>
              <a:chOff x="0" y="0"/>
              <a:chExt cx="312862" cy="575374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312862" cy="575374"/>
              </a:xfrm>
              <a:custGeom>
                <a:avLst/>
                <a:gdLst/>
                <a:ahLst/>
                <a:cxnLst/>
                <a:rect l="l" t="t" r="r" b="b"/>
                <a:pathLst>
                  <a:path w="312862" h="575374">
                    <a:moveTo>
                      <a:pt x="0" y="0"/>
                    </a:moveTo>
                    <a:lnTo>
                      <a:pt x="312862" y="0"/>
                    </a:lnTo>
                    <a:lnTo>
                      <a:pt x="312862" y="575374"/>
                    </a:lnTo>
                    <a:lnTo>
                      <a:pt x="0" y="575374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9525"/>
                <a:ext cx="812800" cy="8223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64"/>
                  </a:lnSpc>
                </a:pPr>
                <a:endParaRPr/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 rot="-5400000">
              <a:off x="-428738" y="1235518"/>
              <a:ext cx="2503199" cy="4417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75"/>
                </a:lnSpc>
                <a:spcBef>
                  <a:spcPct val="0"/>
                </a:spcBef>
              </a:pPr>
              <a:r>
                <a:rPr lang="en-US" sz="1940" spc="83">
                  <a:solidFill>
                    <a:srgbClr val="FBFFFC"/>
                  </a:solidFill>
                  <a:latin typeface="Now"/>
                </a:rPr>
                <a:t>EJEMPLO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090694" y="6923809"/>
            <a:ext cx="1187899" cy="2785234"/>
            <a:chOff x="0" y="0"/>
            <a:chExt cx="1583866" cy="3713646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155531"/>
              <a:ext cx="1583866" cy="3453383"/>
              <a:chOff x="0" y="0"/>
              <a:chExt cx="312862" cy="68215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312862" cy="682150"/>
              </a:xfrm>
              <a:custGeom>
                <a:avLst/>
                <a:gdLst/>
                <a:ahLst/>
                <a:cxnLst/>
                <a:rect l="l" t="t" r="r" b="b"/>
                <a:pathLst>
                  <a:path w="312862" h="682150">
                    <a:moveTo>
                      <a:pt x="0" y="0"/>
                    </a:moveTo>
                    <a:lnTo>
                      <a:pt x="312862" y="0"/>
                    </a:lnTo>
                    <a:lnTo>
                      <a:pt x="312862" y="682150"/>
                    </a:lnTo>
                    <a:lnTo>
                      <a:pt x="0" y="68215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0" y="-9525"/>
                <a:ext cx="812800" cy="8223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64"/>
                  </a:lnSpc>
                </a:pPr>
                <a:endParaRPr/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 rot="-5400000">
              <a:off x="-1105391" y="1662138"/>
              <a:ext cx="3713646" cy="3893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89"/>
                </a:lnSpc>
                <a:spcBef>
                  <a:spcPct val="0"/>
                </a:spcBef>
              </a:pPr>
              <a:r>
                <a:rPr lang="en-US" sz="1740" spc="74">
                  <a:solidFill>
                    <a:srgbClr val="FBFFFC"/>
                  </a:solidFill>
                  <a:latin typeface="Now"/>
                </a:rPr>
                <a:t>ACOMPAÑAMIENTO</a:t>
              </a:r>
            </a:p>
          </p:txBody>
        </p:sp>
      </p:grpSp>
      <p:sp>
        <p:nvSpPr>
          <p:cNvPr id="20" name="AutoShape 20"/>
          <p:cNvSpPr/>
          <p:nvPr/>
        </p:nvSpPr>
        <p:spPr>
          <a:xfrm rot="-5962">
            <a:off x="2670802" y="7209280"/>
            <a:ext cx="10982998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21" name="AutoShape 21"/>
          <p:cNvSpPr/>
          <p:nvPr/>
        </p:nvSpPr>
        <p:spPr>
          <a:xfrm rot="-5962">
            <a:off x="2670802" y="3739534"/>
            <a:ext cx="10982998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grpSp>
        <p:nvGrpSpPr>
          <p:cNvPr id="22" name="Group 22"/>
          <p:cNvGrpSpPr/>
          <p:nvPr/>
        </p:nvGrpSpPr>
        <p:grpSpPr>
          <a:xfrm>
            <a:off x="14574986" y="1885718"/>
            <a:ext cx="3086100" cy="3230528"/>
            <a:chOff x="0" y="0"/>
            <a:chExt cx="812800" cy="850839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50839"/>
            </a:xfrm>
            <a:custGeom>
              <a:avLst/>
              <a:gdLst/>
              <a:ahLst/>
              <a:cxnLst/>
              <a:rect l="l" t="t" r="r" b="b"/>
              <a:pathLst>
                <a:path w="812800" h="850839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722898"/>
                  </a:lnTo>
                  <a:cubicBezTo>
                    <a:pt x="812800" y="756830"/>
                    <a:pt x="799321" y="789372"/>
                    <a:pt x="775327" y="813366"/>
                  </a:cubicBezTo>
                  <a:cubicBezTo>
                    <a:pt x="751333" y="837359"/>
                    <a:pt x="718791" y="850839"/>
                    <a:pt x="684859" y="850839"/>
                  </a:cubicBezTo>
                  <a:lnTo>
                    <a:pt x="127941" y="850839"/>
                  </a:lnTo>
                  <a:cubicBezTo>
                    <a:pt x="94009" y="850839"/>
                    <a:pt x="61467" y="837359"/>
                    <a:pt x="37473" y="813366"/>
                  </a:cubicBezTo>
                  <a:cubicBezTo>
                    <a:pt x="13479" y="789372"/>
                    <a:pt x="0" y="756830"/>
                    <a:pt x="0" y="722898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00BF63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2859916" y="2185599"/>
            <a:ext cx="2978349" cy="672483"/>
            <a:chOff x="0" y="0"/>
            <a:chExt cx="784421" cy="177115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784421" cy="177115"/>
            </a:xfrm>
            <a:custGeom>
              <a:avLst/>
              <a:gdLst/>
              <a:ahLst/>
              <a:cxnLst/>
              <a:rect l="l" t="t" r="r" b="b"/>
              <a:pathLst>
                <a:path w="784421" h="177115">
                  <a:moveTo>
                    <a:pt x="0" y="0"/>
                  </a:moveTo>
                  <a:lnTo>
                    <a:pt x="784421" y="0"/>
                  </a:lnTo>
                  <a:lnTo>
                    <a:pt x="784421" y="177115"/>
                  </a:lnTo>
                  <a:lnTo>
                    <a:pt x="0" y="177115"/>
                  </a:lnTo>
                  <a:close/>
                </a:path>
              </a:pathLst>
            </a:custGeom>
            <a:solidFill>
              <a:srgbClr val="00BF63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2318193" y="4756582"/>
            <a:ext cx="11853820" cy="941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369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Now"/>
              </a:rPr>
              <a:t>Mencionar  de lo que se hablará hoy, basado en la obediencia y contenido biblico</a:t>
            </a:r>
            <a:r>
              <a:rPr lang="en-US" sz="3000">
                <a:solidFill>
                  <a:srgbClr val="387B83"/>
                </a:solidFill>
                <a:latin typeface="Now"/>
              </a:rPr>
              <a:t>“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2316693" y="2294358"/>
            <a:ext cx="11245071" cy="1024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4080"/>
              </a:lnSpc>
              <a:buFont typeface="Arial"/>
              <a:buChar char="•"/>
            </a:pPr>
            <a:r>
              <a:rPr lang="en-US" sz="3000" spc="30">
                <a:solidFill>
                  <a:srgbClr val="FBFFFC"/>
                </a:solidFill>
                <a:latin typeface="Now"/>
              </a:rPr>
              <a:t>Nueva Lección.</a:t>
            </a:r>
            <a:r>
              <a:rPr lang="en-US" sz="3000" spc="30">
                <a:solidFill>
                  <a:srgbClr val="000000"/>
                </a:solidFill>
                <a:latin typeface="Now"/>
              </a:rPr>
              <a:t> </a:t>
            </a:r>
            <a:r>
              <a:rPr lang="en-US" sz="3000" spc="30">
                <a:solidFill>
                  <a:srgbClr val="387B83"/>
                </a:solidFill>
                <a:latin typeface="Now"/>
              </a:rPr>
              <a:t>Estudio Bíblico Basado en la Obediencia (Contenido Bíblico que lleva a obedecer)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3954047" y="828204"/>
            <a:ext cx="10237688" cy="8220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112"/>
              </a:lnSpc>
              <a:spcBef>
                <a:spcPct val="0"/>
              </a:spcBef>
            </a:pPr>
            <a:r>
              <a:rPr lang="en-US" sz="6112" dirty="0">
                <a:solidFill>
                  <a:srgbClr val="000000"/>
                </a:solidFill>
                <a:latin typeface="Now Bold"/>
              </a:rPr>
              <a:t>MIRANDO HACIA ARRIBA</a:t>
            </a:r>
          </a:p>
        </p:txBody>
      </p:sp>
      <p:sp>
        <p:nvSpPr>
          <p:cNvPr id="31" name="TextBox 31"/>
          <p:cNvSpPr txBox="1"/>
          <p:nvPr/>
        </p:nvSpPr>
        <p:spPr>
          <a:xfrm rot="-5400000">
            <a:off x="701194" y="2619682"/>
            <a:ext cx="1877399" cy="343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75"/>
              </a:lnSpc>
              <a:spcBef>
                <a:spcPct val="0"/>
              </a:spcBef>
            </a:pPr>
            <a:r>
              <a:rPr lang="en-US" sz="1940" spc="83">
                <a:solidFill>
                  <a:srgbClr val="FBFFFC"/>
                </a:solidFill>
                <a:latin typeface="Now"/>
              </a:rPr>
              <a:t>ORIGINAL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2257655" y="7836366"/>
            <a:ext cx="11671730" cy="941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369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Now"/>
              </a:rPr>
              <a:t>Ayudar a pensar a la persona y a reflexionar hacerca del contenido dado ese día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4799872" y="2848556"/>
            <a:ext cx="2636328" cy="1668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95"/>
              </a:lnSpc>
              <a:spcBef>
                <a:spcPct val="0"/>
              </a:spcBef>
            </a:pPr>
            <a:r>
              <a:rPr lang="en-US" sz="2191">
                <a:solidFill>
                  <a:srgbClr val="FFFFFF"/>
                </a:solidFill>
                <a:latin typeface="Now"/>
              </a:rPr>
              <a:t>LAS PARTES VERDES SON IMPORTANTES PARA EL CRECIMIENTO Y SALUD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9144000" y="547233"/>
            <a:ext cx="9158062" cy="919253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>
            <a:off x="12703496" y="1207491"/>
            <a:ext cx="2039071" cy="3064178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318193" y="4900058"/>
            <a:ext cx="11611192" cy="1407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369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Now"/>
              </a:rPr>
              <a:t>Preguntar qué hará en la práctica. Segun las lecciones; de cuales serán tus metas?¿Qué harás? ¿Qué implementarás de lo aprendido hoy? 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028700" y="2001670"/>
            <a:ext cx="1187899" cy="1524000"/>
            <a:chOff x="0" y="0"/>
            <a:chExt cx="312862" cy="40138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12862" cy="401383"/>
            </a:xfrm>
            <a:custGeom>
              <a:avLst/>
              <a:gdLst/>
              <a:ahLst/>
              <a:cxnLst/>
              <a:rect l="l" t="t" r="r" b="b"/>
              <a:pathLst>
                <a:path w="312862" h="401383">
                  <a:moveTo>
                    <a:pt x="0" y="0"/>
                  </a:moveTo>
                  <a:lnTo>
                    <a:pt x="312862" y="0"/>
                  </a:lnTo>
                  <a:lnTo>
                    <a:pt x="312862" y="401383"/>
                  </a:lnTo>
                  <a:lnTo>
                    <a:pt x="0" y="401383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69756" y="4315279"/>
            <a:ext cx="1187899" cy="2184625"/>
            <a:chOff x="0" y="0"/>
            <a:chExt cx="1583866" cy="2912833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1583866" cy="2912833"/>
              <a:chOff x="0" y="0"/>
              <a:chExt cx="312862" cy="575374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312862" cy="575374"/>
              </a:xfrm>
              <a:custGeom>
                <a:avLst/>
                <a:gdLst/>
                <a:ahLst/>
                <a:cxnLst/>
                <a:rect l="l" t="t" r="r" b="b"/>
                <a:pathLst>
                  <a:path w="312862" h="575374">
                    <a:moveTo>
                      <a:pt x="0" y="0"/>
                    </a:moveTo>
                    <a:lnTo>
                      <a:pt x="312862" y="0"/>
                    </a:lnTo>
                    <a:lnTo>
                      <a:pt x="312862" y="575374"/>
                    </a:lnTo>
                    <a:lnTo>
                      <a:pt x="0" y="575374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9525"/>
                <a:ext cx="812800" cy="8223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64"/>
                  </a:lnSpc>
                </a:pPr>
                <a:endParaRPr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 rot="-5400000">
              <a:off x="-428738" y="1235518"/>
              <a:ext cx="2503199" cy="4417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75"/>
                </a:lnSpc>
                <a:spcBef>
                  <a:spcPct val="0"/>
                </a:spcBef>
              </a:pPr>
              <a:r>
                <a:rPr lang="en-US" sz="1940" spc="83">
                  <a:solidFill>
                    <a:srgbClr val="FBFFFC"/>
                  </a:solidFill>
                  <a:latin typeface="Now"/>
                </a:rPr>
                <a:t>EJEMPLO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090694" y="6923809"/>
            <a:ext cx="1187899" cy="2785234"/>
            <a:chOff x="0" y="0"/>
            <a:chExt cx="1583866" cy="3713646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155531"/>
              <a:ext cx="1583866" cy="3453383"/>
              <a:chOff x="0" y="0"/>
              <a:chExt cx="312862" cy="68215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312862" cy="682150"/>
              </a:xfrm>
              <a:custGeom>
                <a:avLst/>
                <a:gdLst/>
                <a:ahLst/>
                <a:cxnLst/>
                <a:rect l="l" t="t" r="r" b="b"/>
                <a:pathLst>
                  <a:path w="312862" h="682150">
                    <a:moveTo>
                      <a:pt x="0" y="0"/>
                    </a:moveTo>
                    <a:lnTo>
                      <a:pt x="312862" y="0"/>
                    </a:lnTo>
                    <a:lnTo>
                      <a:pt x="312862" y="682150"/>
                    </a:lnTo>
                    <a:lnTo>
                      <a:pt x="0" y="68215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9525"/>
                <a:ext cx="812800" cy="8223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64"/>
                  </a:lnSpc>
                </a:pPr>
                <a:endParaRPr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 rot="-5400000">
              <a:off x="-1105391" y="1662138"/>
              <a:ext cx="3713646" cy="3893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89"/>
                </a:lnSpc>
                <a:spcBef>
                  <a:spcPct val="0"/>
                </a:spcBef>
              </a:pPr>
              <a:r>
                <a:rPr lang="en-US" sz="1740" spc="74">
                  <a:solidFill>
                    <a:srgbClr val="FBFFFC"/>
                  </a:solidFill>
                  <a:latin typeface="Now"/>
                </a:rPr>
                <a:t>ACOMPAÑAMIENTO</a:t>
              </a:r>
            </a:p>
          </p:txBody>
        </p:sp>
      </p:grpSp>
      <p:sp>
        <p:nvSpPr>
          <p:cNvPr id="18" name="AutoShape 18"/>
          <p:cNvSpPr/>
          <p:nvPr/>
        </p:nvSpPr>
        <p:spPr>
          <a:xfrm rot="-5962">
            <a:off x="2670802" y="7209280"/>
            <a:ext cx="10982998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grpSp>
        <p:nvGrpSpPr>
          <p:cNvPr id="19" name="Group 19"/>
          <p:cNvGrpSpPr/>
          <p:nvPr/>
        </p:nvGrpSpPr>
        <p:grpSpPr>
          <a:xfrm>
            <a:off x="2766414" y="1869171"/>
            <a:ext cx="10717589" cy="788873"/>
            <a:chOff x="0" y="0"/>
            <a:chExt cx="2822740" cy="20776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822740" cy="207769"/>
            </a:xfrm>
            <a:custGeom>
              <a:avLst/>
              <a:gdLst/>
              <a:ahLst/>
              <a:cxnLst/>
              <a:rect l="l" t="t" r="r" b="b"/>
              <a:pathLst>
                <a:path w="2822740" h="207769">
                  <a:moveTo>
                    <a:pt x="0" y="0"/>
                  </a:moveTo>
                  <a:lnTo>
                    <a:pt x="2822740" y="0"/>
                  </a:lnTo>
                  <a:lnTo>
                    <a:pt x="2822740" y="207769"/>
                  </a:lnTo>
                  <a:lnTo>
                    <a:pt x="0" y="207769"/>
                  </a:lnTo>
                  <a:close/>
                </a:path>
              </a:pathLst>
            </a:custGeom>
            <a:solidFill>
              <a:srgbClr val="BF1818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2766414" y="2253614"/>
            <a:ext cx="6630901" cy="788873"/>
            <a:chOff x="0" y="0"/>
            <a:chExt cx="1746410" cy="207769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746410" cy="207769"/>
            </a:xfrm>
            <a:custGeom>
              <a:avLst/>
              <a:gdLst/>
              <a:ahLst/>
              <a:cxnLst/>
              <a:rect l="l" t="t" r="r" b="b"/>
              <a:pathLst>
                <a:path w="1746410" h="207769">
                  <a:moveTo>
                    <a:pt x="0" y="0"/>
                  </a:moveTo>
                  <a:lnTo>
                    <a:pt x="1746410" y="0"/>
                  </a:lnTo>
                  <a:lnTo>
                    <a:pt x="1746410" y="207769"/>
                  </a:lnTo>
                  <a:lnTo>
                    <a:pt x="0" y="207769"/>
                  </a:lnTo>
                  <a:close/>
                </a:path>
              </a:pathLst>
            </a:custGeom>
            <a:solidFill>
              <a:srgbClr val="BF1818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6449237" y="2985337"/>
            <a:ext cx="3401015" cy="634731"/>
            <a:chOff x="0" y="0"/>
            <a:chExt cx="895741" cy="167172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95741" cy="167172"/>
            </a:xfrm>
            <a:custGeom>
              <a:avLst/>
              <a:gdLst/>
              <a:ahLst/>
              <a:cxnLst/>
              <a:rect l="l" t="t" r="r" b="b"/>
              <a:pathLst>
                <a:path w="895741" h="167172">
                  <a:moveTo>
                    <a:pt x="0" y="0"/>
                  </a:moveTo>
                  <a:lnTo>
                    <a:pt x="895741" y="0"/>
                  </a:lnTo>
                  <a:lnTo>
                    <a:pt x="895741" y="167172"/>
                  </a:lnTo>
                  <a:lnTo>
                    <a:pt x="0" y="167172"/>
                  </a:lnTo>
                  <a:close/>
                </a:path>
              </a:pathLst>
            </a:custGeom>
            <a:solidFill>
              <a:srgbClr val="BF1818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2257655" y="7836366"/>
            <a:ext cx="11671730" cy="1874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369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Now"/>
              </a:rPr>
              <a:t>Ayudar a la persona a reflexionar en un futuro. Preguntas como: ¿Cómo lo haras?¿Qué haras?¿Cuándo lo haras?¿Cuál es el siguiente paso que tomarás?</a:t>
            </a:r>
          </a:p>
          <a:p>
            <a:pPr>
              <a:lnSpc>
                <a:spcPts val="3690"/>
              </a:lnSpc>
            </a:pPr>
            <a:endParaRPr lang="en-US" sz="3000">
              <a:solidFill>
                <a:srgbClr val="000000"/>
              </a:solidFill>
              <a:latin typeface="Now"/>
            </a:endParaRPr>
          </a:p>
        </p:txBody>
      </p:sp>
      <p:sp>
        <p:nvSpPr>
          <p:cNvPr id="29" name="AutoShape 29"/>
          <p:cNvSpPr/>
          <p:nvPr/>
        </p:nvSpPr>
        <p:spPr>
          <a:xfrm rot="-5962">
            <a:off x="2670802" y="3883010"/>
            <a:ext cx="10982998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pic>
        <p:nvPicPr>
          <p:cNvPr id="30" name="Picture 30"/>
          <p:cNvPicPr>
            <a:picLocks noChangeAspect="1"/>
          </p:cNvPicPr>
          <p:nvPr/>
        </p:nvPicPr>
        <p:blipFill>
          <a:blip r:embed="rId4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672830">
            <a:off x="10664424" y="4928617"/>
            <a:ext cx="2039071" cy="3064178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6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589580">
            <a:off x="14540437" y="4948765"/>
            <a:ext cx="2039071" cy="3064178"/>
          </a:xfrm>
          <a:prstGeom prst="rect">
            <a:avLst/>
          </a:prstGeom>
        </p:spPr>
      </p:pic>
      <p:grpSp>
        <p:nvGrpSpPr>
          <p:cNvPr id="32" name="Group 32"/>
          <p:cNvGrpSpPr/>
          <p:nvPr/>
        </p:nvGrpSpPr>
        <p:grpSpPr>
          <a:xfrm>
            <a:off x="14581588" y="1912972"/>
            <a:ext cx="3086100" cy="3230528"/>
            <a:chOff x="0" y="0"/>
            <a:chExt cx="812800" cy="850839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850839"/>
            </a:xfrm>
            <a:custGeom>
              <a:avLst/>
              <a:gdLst/>
              <a:ahLst/>
              <a:cxnLst/>
              <a:rect l="l" t="t" r="r" b="b"/>
              <a:pathLst>
                <a:path w="812800" h="850839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722898"/>
                  </a:lnTo>
                  <a:cubicBezTo>
                    <a:pt x="812800" y="756830"/>
                    <a:pt x="799321" y="789372"/>
                    <a:pt x="775327" y="813366"/>
                  </a:cubicBezTo>
                  <a:cubicBezTo>
                    <a:pt x="751333" y="837359"/>
                    <a:pt x="718791" y="850839"/>
                    <a:pt x="684859" y="850839"/>
                  </a:cubicBezTo>
                  <a:lnTo>
                    <a:pt x="127941" y="850839"/>
                  </a:lnTo>
                  <a:cubicBezTo>
                    <a:pt x="94009" y="850839"/>
                    <a:pt x="61467" y="837359"/>
                    <a:pt x="37473" y="813366"/>
                  </a:cubicBezTo>
                  <a:cubicBezTo>
                    <a:pt x="13479" y="789372"/>
                    <a:pt x="0" y="756830"/>
                    <a:pt x="0" y="722898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BF1819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14574986" y="5641641"/>
            <a:ext cx="3086100" cy="3230528"/>
            <a:chOff x="0" y="0"/>
            <a:chExt cx="812800" cy="850839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812800" cy="850839"/>
            </a:xfrm>
            <a:custGeom>
              <a:avLst/>
              <a:gdLst/>
              <a:ahLst/>
              <a:cxnLst/>
              <a:rect l="l" t="t" r="r" b="b"/>
              <a:pathLst>
                <a:path w="812800" h="850839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722898"/>
                  </a:lnTo>
                  <a:cubicBezTo>
                    <a:pt x="812800" y="756830"/>
                    <a:pt x="799321" y="789372"/>
                    <a:pt x="775327" y="813366"/>
                  </a:cubicBezTo>
                  <a:cubicBezTo>
                    <a:pt x="751333" y="837359"/>
                    <a:pt x="718791" y="850839"/>
                    <a:pt x="684859" y="850839"/>
                  </a:cubicBezTo>
                  <a:lnTo>
                    <a:pt x="127941" y="850839"/>
                  </a:lnTo>
                  <a:cubicBezTo>
                    <a:pt x="94009" y="850839"/>
                    <a:pt x="61467" y="837359"/>
                    <a:pt x="37473" y="813366"/>
                  </a:cubicBezTo>
                  <a:cubicBezTo>
                    <a:pt x="13479" y="789372"/>
                    <a:pt x="0" y="756830"/>
                    <a:pt x="0" y="722898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00BF63"/>
            </a:solidFill>
          </p:spPr>
        </p:sp>
        <p:sp>
          <p:nvSpPr>
            <p:cNvPr id="37" name="TextBox 37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9850253" y="2985337"/>
            <a:ext cx="4221666" cy="634731"/>
            <a:chOff x="0" y="0"/>
            <a:chExt cx="1111879" cy="167172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1111879" cy="167172"/>
            </a:xfrm>
            <a:custGeom>
              <a:avLst/>
              <a:gdLst/>
              <a:ahLst/>
              <a:cxnLst/>
              <a:rect l="l" t="t" r="r" b="b"/>
              <a:pathLst>
                <a:path w="1111879" h="167172">
                  <a:moveTo>
                    <a:pt x="0" y="0"/>
                  </a:moveTo>
                  <a:lnTo>
                    <a:pt x="1111879" y="0"/>
                  </a:lnTo>
                  <a:lnTo>
                    <a:pt x="1111879" y="167172"/>
                  </a:lnTo>
                  <a:lnTo>
                    <a:pt x="0" y="167172"/>
                  </a:lnTo>
                  <a:close/>
                </a:path>
              </a:pathLst>
            </a:custGeom>
            <a:solidFill>
              <a:srgbClr val="00BF63"/>
            </a:solidFill>
          </p:spPr>
        </p:sp>
        <p:sp>
          <p:nvSpPr>
            <p:cNvPr id="40" name="TextBox 40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sp>
        <p:nvSpPr>
          <p:cNvPr id="41" name="TextBox 41"/>
          <p:cNvSpPr txBox="1"/>
          <p:nvPr/>
        </p:nvSpPr>
        <p:spPr>
          <a:xfrm>
            <a:off x="2197549" y="2020737"/>
            <a:ext cx="11712786" cy="1512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3990"/>
              </a:lnSpc>
              <a:buFont typeface="Arial"/>
              <a:buChar char="•"/>
            </a:pPr>
            <a:r>
              <a:rPr lang="en-US" sz="3000">
                <a:solidFill>
                  <a:srgbClr val="FBFFFC"/>
                </a:solidFill>
                <a:latin typeface="Now"/>
              </a:rPr>
              <a:t>Preparándose para la Misión. Práctica. Confianza para obedecer y entrenar a los demás -</a:t>
            </a:r>
            <a:r>
              <a:rPr lang="en-US" sz="3000">
                <a:solidFill>
                  <a:srgbClr val="000000"/>
                </a:solidFill>
                <a:latin typeface="Now"/>
              </a:rPr>
              <a:t> Aplicaciones para Alcanzar la Misión. </a:t>
            </a:r>
            <a:r>
              <a:rPr lang="en-US" sz="3000">
                <a:solidFill>
                  <a:srgbClr val="FFFFFF"/>
                </a:solidFill>
                <a:latin typeface="Now"/>
              </a:rPr>
              <a:t>Establecer metas</a:t>
            </a:r>
            <a:r>
              <a:rPr lang="en-US" sz="3000">
                <a:solidFill>
                  <a:srgbClr val="FBFFFC"/>
                </a:solidFill>
                <a:latin typeface="Now"/>
              </a:rPr>
              <a:t>- Orando por la Misión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2514600" y="849661"/>
            <a:ext cx="12420600" cy="8220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112"/>
              </a:lnSpc>
              <a:spcBef>
                <a:spcPct val="0"/>
              </a:spcBef>
            </a:pPr>
            <a:r>
              <a:rPr lang="en-US" sz="6112" dirty="0">
                <a:solidFill>
                  <a:srgbClr val="000000"/>
                </a:solidFill>
                <a:latin typeface="Now Bold"/>
              </a:rPr>
              <a:t>MIRANDO HACIA ADELANTE</a:t>
            </a:r>
          </a:p>
        </p:txBody>
      </p:sp>
      <p:sp>
        <p:nvSpPr>
          <p:cNvPr id="43" name="TextBox 43"/>
          <p:cNvSpPr txBox="1"/>
          <p:nvPr/>
        </p:nvSpPr>
        <p:spPr>
          <a:xfrm rot="-5400000">
            <a:off x="701194" y="2619682"/>
            <a:ext cx="1877399" cy="343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75"/>
              </a:lnSpc>
              <a:spcBef>
                <a:spcPct val="0"/>
              </a:spcBef>
            </a:pPr>
            <a:r>
              <a:rPr lang="en-US" sz="1940" spc="83">
                <a:solidFill>
                  <a:srgbClr val="FBFFFC"/>
                </a:solidFill>
                <a:latin typeface="Now"/>
              </a:rPr>
              <a:t>ORIGINAL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4806474" y="2936993"/>
            <a:ext cx="2636328" cy="13346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95"/>
              </a:lnSpc>
              <a:spcBef>
                <a:spcPct val="0"/>
              </a:spcBef>
            </a:pPr>
            <a:r>
              <a:rPr lang="en-US" sz="2191">
                <a:solidFill>
                  <a:srgbClr val="FFFFFF"/>
                </a:solidFill>
                <a:latin typeface="Now"/>
              </a:rPr>
              <a:t>LAS PARTES ROJAS  SON IMPORTANTES PARA LA MULTIPLICACIÓN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4806474" y="6471329"/>
            <a:ext cx="2636328" cy="1668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95"/>
              </a:lnSpc>
              <a:spcBef>
                <a:spcPct val="0"/>
              </a:spcBef>
            </a:pPr>
            <a:r>
              <a:rPr lang="en-US" sz="2191">
                <a:solidFill>
                  <a:srgbClr val="FFFFFF"/>
                </a:solidFill>
                <a:latin typeface="Now"/>
              </a:rPr>
              <a:t>LAS PARTES VERDES SON IMPORTANTES PARA EL CRECIMIENTO Y SALUD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31999"/>
          </a:blip>
          <a:srcRect l="33038" t="444" r="25033" b="118"/>
          <a:stretch>
            <a:fillRect/>
          </a:stretch>
        </p:blipFill>
        <p:spPr>
          <a:xfrm>
            <a:off x="0" y="-107991"/>
            <a:ext cx="6646947" cy="10502983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-3783186" y="4708039"/>
            <a:ext cx="7903842" cy="7903842"/>
            <a:chOff x="0" y="0"/>
            <a:chExt cx="1708150" cy="170815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BF1819">
                <a:alpha val="49804"/>
              </a:srgbClr>
            </a:solidFill>
          </p:spPr>
        </p:sp>
      </p:grpSp>
      <p:sp>
        <p:nvSpPr>
          <p:cNvPr id="5" name="AutoShape 5"/>
          <p:cNvSpPr/>
          <p:nvPr/>
        </p:nvSpPr>
        <p:spPr>
          <a:xfrm>
            <a:off x="6640796" y="10062287"/>
            <a:ext cx="11669985" cy="224713"/>
          </a:xfrm>
          <a:prstGeom prst="rect">
            <a:avLst/>
          </a:prstGeom>
          <a:solidFill>
            <a:srgbClr val="BF1819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120656" y="381000"/>
            <a:ext cx="2143125" cy="214312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35758" y="7799285"/>
            <a:ext cx="4975430" cy="248771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693767" y="3725415"/>
            <a:ext cx="6451233" cy="6451233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6858000" y="131725"/>
            <a:ext cx="10770432" cy="44877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200"/>
              </a:lnSpc>
            </a:pPr>
            <a:r>
              <a:rPr lang="en-US" sz="8000" spc="160" dirty="0" err="1">
                <a:solidFill>
                  <a:srgbClr val="111B1E"/>
                </a:solidFill>
                <a:latin typeface="Montserrat Light Bold"/>
              </a:rPr>
              <a:t>Estrategia</a:t>
            </a:r>
            <a:endParaRPr lang="en-US" sz="8000" spc="160" dirty="0">
              <a:solidFill>
                <a:srgbClr val="111B1E"/>
              </a:solidFill>
              <a:latin typeface="Montserrat Light Bold"/>
            </a:endParaRPr>
          </a:p>
          <a:p>
            <a:pPr algn="just">
              <a:lnSpc>
                <a:spcPts val="11200"/>
              </a:lnSpc>
            </a:pPr>
            <a:endParaRPr lang="en-US" sz="8000" spc="160" dirty="0">
              <a:solidFill>
                <a:srgbClr val="111B1E"/>
              </a:solidFill>
              <a:latin typeface="Montserrat Light Bold"/>
            </a:endParaRPr>
          </a:p>
          <a:p>
            <a:pPr algn="just">
              <a:lnSpc>
                <a:spcPts val="10728"/>
              </a:lnSpc>
            </a:pPr>
            <a:r>
              <a:rPr lang="en-US" sz="18497" spc="369" dirty="0">
                <a:solidFill>
                  <a:srgbClr val="111B1E"/>
                </a:solidFill>
                <a:latin typeface="Montserrat Light Bold"/>
              </a:rPr>
              <a:t>OCC+M</a:t>
            </a:r>
          </a:p>
        </p:txBody>
      </p:sp>
      <p:grpSp>
        <p:nvGrpSpPr>
          <p:cNvPr id="10" name="Group 16">
            <a:extLst>
              <a:ext uri="{FF2B5EF4-FFF2-40B4-BE49-F238E27FC236}">
                <a16:creationId xmlns:a16="http://schemas.microsoft.com/office/drawing/2014/main" id="{AE6CFF12-961B-8F09-2EAC-19B54E18B5A2}"/>
              </a:ext>
            </a:extLst>
          </p:cNvPr>
          <p:cNvGrpSpPr/>
          <p:nvPr/>
        </p:nvGrpSpPr>
        <p:grpSpPr>
          <a:xfrm>
            <a:off x="1472987" y="1137989"/>
            <a:ext cx="3700971" cy="784048"/>
            <a:chOff x="0" y="0"/>
            <a:chExt cx="4477429" cy="1045397"/>
          </a:xfrm>
        </p:grpSpPr>
        <p:sp>
          <p:nvSpPr>
            <p:cNvPr id="11" name="TextBox 17">
              <a:extLst>
                <a:ext uri="{FF2B5EF4-FFF2-40B4-BE49-F238E27FC236}">
                  <a16:creationId xmlns:a16="http://schemas.microsoft.com/office/drawing/2014/main" id="{7CB29C28-3E66-293E-77DE-410E9D2A545F}"/>
                </a:ext>
              </a:extLst>
            </p:cNvPr>
            <p:cNvSpPr txBox="1"/>
            <p:nvPr/>
          </p:nvSpPr>
          <p:spPr>
            <a:xfrm>
              <a:off x="628300" y="214634"/>
              <a:ext cx="3220828" cy="8307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64"/>
                </a:lnSpc>
                <a:spcBef>
                  <a:spcPct val="0"/>
                </a:spcBef>
              </a:pPr>
              <a:r>
                <a:rPr lang="en-US" sz="3760" dirty="0" err="1">
                  <a:solidFill>
                    <a:srgbClr val="EB1024"/>
                  </a:solidFill>
                  <a:latin typeface="Brittany"/>
                </a:rPr>
                <a:t>Evangelísticas</a:t>
              </a:r>
              <a:endParaRPr lang="en-US" sz="3760" dirty="0">
                <a:solidFill>
                  <a:srgbClr val="EB1024"/>
                </a:solidFill>
                <a:latin typeface="Brittany"/>
              </a:endParaRPr>
            </a:p>
          </p:txBody>
        </p:sp>
        <p:sp>
          <p:nvSpPr>
            <p:cNvPr id="12" name="TextBox 18">
              <a:extLst>
                <a:ext uri="{FF2B5EF4-FFF2-40B4-BE49-F238E27FC236}">
                  <a16:creationId xmlns:a16="http://schemas.microsoft.com/office/drawing/2014/main" id="{82556832-275B-0139-2A5E-0141A1938CFA}"/>
                </a:ext>
              </a:extLst>
            </p:cNvPr>
            <p:cNvSpPr txBox="1"/>
            <p:nvPr/>
          </p:nvSpPr>
          <p:spPr>
            <a:xfrm>
              <a:off x="0" y="-57150"/>
              <a:ext cx="4477429" cy="5046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00"/>
                </a:lnSpc>
              </a:pPr>
              <a:r>
                <a:rPr lang="en-US" sz="2214" spc="777" dirty="0">
                  <a:solidFill>
                    <a:srgbClr val="545454"/>
                  </a:solidFill>
                  <a:latin typeface="Now Bold"/>
                </a:rPr>
                <a:t>HERRAMIENTAS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639334" y="-991842"/>
            <a:ext cx="15495214" cy="12861027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4170565" y="-5821206"/>
            <a:ext cx="10715649" cy="10715649"/>
            <a:chOff x="0" y="0"/>
            <a:chExt cx="1708150" cy="170815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BF1819">
                <a:alpha val="49804"/>
              </a:srgbClr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l="8887" t="21956" r="10716" b="26138"/>
          <a:stretch>
            <a:fillRect/>
          </a:stretch>
        </p:blipFill>
        <p:spPr>
          <a:xfrm>
            <a:off x="13295527" y="7907524"/>
            <a:ext cx="4184430" cy="135077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852313" y="389724"/>
            <a:ext cx="3681062" cy="2472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733"/>
              </a:lnSpc>
            </a:pPr>
            <a:r>
              <a:rPr lang="en-US" sz="12486" spc="112">
                <a:solidFill>
                  <a:srgbClr val="BF1818"/>
                </a:solidFill>
                <a:latin typeface="Montserrat Classic"/>
              </a:rPr>
              <a:t>RED</a:t>
            </a:r>
          </a:p>
          <a:p>
            <a:pPr>
              <a:lnSpc>
                <a:spcPts val="2096"/>
              </a:lnSpc>
            </a:pPr>
            <a:r>
              <a:rPr lang="en-US" sz="4192" spc="37">
                <a:solidFill>
                  <a:srgbClr val="BF1818"/>
                </a:solidFill>
                <a:latin typeface="Montserrat Classic"/>
              </a:rPr>
              <a:t>RELACIONAL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4273129" y="2057400"/>
            <a:ext cx="6878574" cy="8229600"/>
            <a:chOff x="0" y="0"/>
            <a:chExt cx="9171432" cy="10972800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0" y="0"/>
              <a:ext cx="9171432" cy="109728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75107">
              <a:off x="1541738" y="1260623"/>
              <a:ext cx="4227293" cy="1022236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75107" flipH="1">
              <a:off x="1541738" y="2671739"/>
              <a:ext cx="4227293" cy="1022236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75107">
              <a:off x="1541738" y="4078182"/>
              <a:ext cx="4227293" cy="1022236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 rot="75107" flipH="1">
              <a:off x="1541811" y="5484625"/>
              <a:ext cx="4227293" cy="1022236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 rot="75107">
              <a:off x="1452838" y="6891068"/>
              <a:ext cx="4227293" cy="1022236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 rot="75107" flipH="1">
              <a:off x="1452838" y="8297510"/>
              <a:ext cx="4227293" cy="1022236"/>
            </a:xfrm>
            <a:prstGeom prst="rect">
              <a:avLst/>
            </a:prstGeom>
          </p:spPr>
        </p:pic>
        <p:sp>
          <p:nvSpPr>
            <p:cNvPr id="15" name="TextBox 15"/>
            <p:cNvSpPr txBox="1"/>
            <p:nvPr/>
          </p:nvSpPr>
          <p:spPr>
            <a:xfrm rot="64884">
              <a:off x="2655302" y="1391593"/>
              <a:ext cx="2001475" cy="6858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23"/>
                </a:lnSpc>
              </a:pPr>
              <a:r>
                <a:rPr lang="en-US" sz="3088">
                  <a:solidFill>
                    <a:srgbClr val="FBFFFC"/>
                  </a:solidFill>
                  <a:latin typeface="Now"/>
                </a:rPr>
                <a:t>Vecinos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 rot="64884">
              <a:off x="2655302" y="2802709"/>
              <a:ext cx="2001475" cy="6858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23"/>
                </a:lnSpc>
              </a:pPr>
              <a:r>
                <a:rPr lang="en-US" sz="3088">
                  <a:solidFill>
                    <a:srgbClr val="FFFFFF"/>
                  </a:solidFill>
                  <a:latin typeface="Now"/>
                </a:rPr>
                <a:t>Familia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 rot="64884">
              <a:off x="2655302" y="4209152"/>
              <a:ext cx="2001475" cy="6858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23"/>
                </a:lnSpc>
              </a:pPr>
              <a:r>
                <a:rPr lang="en-US" sz="3088">
                  <a:solidFill>
                    <a:srgbClr val="FFFFFF"/>
                  </a:solidFill>
                  <a:latin typeface="Now"/>
                </a:rPr>
                <a:t>Trabajo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 rot="64884">
              <a:off x="2096323" y="5619491"/>
              <a:ext cx="3119433" cy="6858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23"/>
                </a:lnSpc>
              </a:pPr>
              <a:r>
                <a:rPr lang="en-US" sz="3088">
                  <a:solidFill>
                    <a:srgbClr val="000000"/>
                  </a:solidFill>
                  <a:latin typeface="Now"/>
                </a:rPr>
                <a:t>Universidad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 rot="64884">
              <a:off x="2566401" y="7022037"/>
              <a:ext cx="2001475" cy="6859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23"/>
                </a:lnSpc>
              </a:pPr>
              <a:r>
                <a:rPr lang="en-US" sz="3088">
                  <a:solidFill>
                    <a:srgbClr val="000000"/>
                  </a:solidFill>
                  <a:latin typeface="Now"/>
                </a:rPr>
                <a:t>Escuela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 rot="64884">
              <a:off x="2096323" y="8442769"/>
              <a:ext cx="3119507" cy="6858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23"/>
                </a:lnSpc>
              </a:pPr>
              <a:r>
                <a:rPr lang="en-US" sz="3088">
                  <a:solidFill>
                    <a:srgbClr val="000000"/>
                  </a:solidFill>
                  <a:latin typeface="Now"/>
                </a:rPr>
                <a:t>Deporte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5657680" y="-3689835"/>
            <a:ext cx="6055992" cy="6055992"/>
            <a:chOff x="0" y="0"/>
            <a:chExt cx="1708150" cy="17081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BF1819"/>
            </a:solidFill>
          </p:spPr>
        </p:sp>
      </p:grpSp>
      <p:sp>
        <p:nvSpPr>
          <p:cNvPr id="4" name="AutoShape 4"/>
          <p:cNvSpPr/>
          <p:nvPr/>
        </p:nvSpPr>
        <p:spPr>
          <a:xfrm>
            <a:off x="-110450" y="10058477"/>
            <a:ext cx="18508900" cy="228523"/>
          </a:xfrm>
          <a:prstGeom prst="rect">
            <a:avLst/>
          </a:prstGeom>
          <a:solidFill>
            <a:srgbClr val="BF1819"/>
          </a:solidFill>
        </p:spPr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-3416206" y="7671307"/>
            <a:ext cx="6055992" cy="6055992"/>
            <a:chOff x="0" y="0"/>
            <a:chExt cx="1708150" cy="170815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BF1819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62291" y="8632736"/>
            <a:ext cx="1885950" cy="188595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205766" y="718332"/>
            <a:ext cx="7172027" cy="1647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920"/>
              </a:lnSpc>
            </a:pPr>
            <a:r>
              <a:rPr lang="en-US" sz="10766" spc="796">
                <a:solidFill>
                  <a:srgbClr val="BF1819"/>
                </a:solidFill>
                <a:latin typeface="Montserrat Classic Bold"/>
              </a:rPr>
              <a:t>ORAR</a:t>
            </a:r>
          </a:p>
        </p:txBody>
      </p:sp>
      <p:sp>
        <p:nvSpPr>
          <p:cNvPr id="9" name="AutoShape 9"/>
          <p:cNvSpPr/>
          <p:nvPr/>
        </p:nvSpPr>
        <p:spPr>
          <a:xfrm rot="-5400000">
            <a:off x="5471199" y="5048289"/>
            <a:ext cx="7345601" cy="190423"/>
          </a:xfrm>
          <a:prstGeom prst="rect">
            <a:avLst/>
          </a:prstGeom>
          <a:solidFill>
            <a:srgbClr val="BF1819"/>
          </a:solidFill>
        </p:spPr>
      </p:sp>
      <p:sp>
        <p:nvSpPr>
          <p:cNvPr id="10" name="TextBox 10"/>
          <p:cNvSpPr txBox="1"/>
          <p:nvPr/>
        </p:nvSpPr>
        <p:spPr>
          <a:xfrm>
            <a:off x="9730993" y="2016125"/>
            <a:ext cx="7541266" cy="6178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00"/>
              </a:lnSpc>
              <a:spcBef>
                <a:spcPct val="0"/>
              </a:spcBef>
            </a:pPr>
            <a:r>
              <a:rPr lang="en-US" sz="3500" spc="70">
                <a:solidFill>
                  <a:srgbClr val="000000"/>
                </a:solidFill>
                <a:latin typeface="Montserrat Light"/>
              </a:rPr>
              <a:t>“Háblale a Dios de las personas antes de hablarles a las personas de Dios.” - Bill Bright</a:t>
            </a:r>
          </a:p>
          <a:p>
            <a:pPr>
              <a:lnSpc>
                <a:spcPts val="4900"/>
              </a:lnSpc>
              <a:spcBef>
                <a:spcPct val="0"/>
              </a:spcBef>
            </a:pPr>
            <a:endParaRPr lang="en-US" sz="3500" spc="70">
              <a:solidFill>
                <a:srgbClr val="000000"/>
              </a:solidFill>
              <a:latin typeface="Montserrat Light"/>
            </a:endParaRPr>
          </a:p>
          <a:p>
            <a:pPr>
              <a:lnSpc>
                <a:spcPts val="4900"/>
              </a:lnSpc>
              <a:spcBef>
                <a:spcPct val="0"/>
              </a:spcBef>
            </a:pPr>
            <a:r>
              <a:rPr lang="en-US" sz="3500" spc="70">
                <a:solidFill>
                  <a:srgbClr val="000000"/>
                </a:solidFill>
                <a:latin typeface="Montserrat Light"/>
              </a:rPr>
              <a:t>Prepare nuestros corazones para compartir el Evangelio y también el corazón del no creyente para recibirlo. La salvación es la obra de Dios en el corazón del hombre.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400064" y="0"/>
            <a:ext cx="4887936" cy="244396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19495" y="2366157"/>
            <a:ext cx="6266580" cy="62665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4790191" y="-3603978"/>
            <a:ext cx="6055992" cy="6055992"/>
            <a:chOff x="0" y="0"/>
            <a:chExt cx="1708150" cy="17081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BF1819"/>
            </a:solidFill>
          </p:spPr>
        </p:sp>
      </p:grpSp>
      <p:sp>
        <p:nvSpPr>
          <p:cNvPr id="4" name="AutoShape 4"/>
          <p:cNvSpPr/>
          <p:nvPr/>
        </p:nvSpPr>
        <p:spPr>
          <a:xfrm>
            <a:off x="-110450" y="10058477"/>
            <a:ext cx="18508900" cy="228523"/>
          </a:xfrm>
          <a:prstGeom prst="rect">
            <a:avLst/>
          </a:prstGeom>
          <a:solidFill>
            <a:srgbClr val="BF1819"/>
          </a:solidFill>
        </p:spPr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-3416206" y="7671307"/>
            <a:ext cx="6055992" cy="6055992"/>
            <a:chOff x="0" y="0"/>
            <a:chExt cx="1708150" cy="170815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BF1819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117524" y="-215119"/>
            <a:ext cx="1885950" cy="188595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205766" y="718332"/>
            <a:ext cx="7172027" cy="1647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920"/>
              </a:lnSpc>
            </a:pPr>
            <a:r>
              <a:rPr lang="en-US" sz="10766" spc="796">
                <a:solidFill>
                  <a:srgbClr val="BF1819"/>
                </a:solidFill>
                <a:latin typeface="Montserrat Classic Bold"/>
              </a:rPr>
              <a:t>ORAR</a:t>
            </a:r>
          </a:p>
        </p:txBody>
      </p:sp>
      <p:sp>
        <p:nvSpPr>
          <p:cNvPr id="9" name="AutoShape 9"/>
          <p:cNvSpPr/>
          <p:nvPr/>
        </p:nvSpPr>
        <p:spPr>
          <a:xfrm rot="-5400000">
            <a:off x="5471199" y="5048289"/>
            <a:ext cx="7345601" cy="190423"/>
          </a:xfrm>
          <a:prstGeom prst="rect">
            <a:avLst/>
          </a:prstGeom>
          <a:solidFill>
            <a:srgbClr val="BF1819"/>
          </a:solidFill>
        </p:spPr>
      </p:sp>
      <p:sp>
        <p:nvSpPr>
          <p:cNvPr id="10" name="TextBox 10"/>
          <p:cNvSpPr txBox="1"/>
          <p:nvPr/>
        </p:nvSpPr>
        <p:spPr>
          <a:xfrm>
            <a:off x="9048789" y="3055271"/>
            <a:ext cx="9239211" cy="4070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671600" lvl="1" indent="-835800">
              <a:lnSpc>
                <a:spcPts val="10839"/>
              </a:lnSpc>
              <a:buFont typeface="Arial"/>
              <a:buChar char="•"/>
            </a:pPr>
            <a:r>
              <a:rPr lang="en-US" sz="7742" spc="154">
                <a:solidFill>
                  <a:srgbClr val="000000"/>
                </a:solidFill>
                <a:latin typeface="Montserrat Extra-Bold"/>
              </a:rPr>
              <a:t>Haz una lista</a:t>
            </a:r>
          </a:p>
          <a:p>
            <a:pPr marL="1671600" lvl="1" indent="-835800">
              <a:lnSpc>
                <a:spcPts val="10839"/>
              </a:lnSpc>
              <a:buFont typeface="Arial"/>
              <a:buChar char="•"/>
            </a:pPr>
            <a:r>
              <a:rPr lang="en-US" sz="7742" spc="154">
                <a:solidFill>
                  <a:srgbClr val="000000"/>
                </a:solidFill>
                <a:latin typeface="Montserrat Extra-Bold"/>
              </a:rPr>
              <a:t>La pregunta asombrosa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10450" y="7843032"/>
            <a:ext cx="4887936" cy="244396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19495" y="2366157"/>
            <a:ext cx="6266580" cy="62665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4790191" y="-3603978"/>
            <a:ext cx="6055992" cy="6055992"/>
            <a:chOff x="0" y="0"/>
            <a:chExt cx="1708150" cy="17081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BF1819"/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-3416206" y="7671307"/>
            <a:ext cx="6055992" cy="6055992"/>
            <a:chOff x="0" y="0"/>
            <a:chExt cx="1708150" cy="170815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BF1819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117524" y="-215119"/>
            <a:ext cx="1885950" cy="188595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205766" y="718332"/>
            <a:ext cx="7172027" cy="1647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920"/>
              </a:lnSpc>
            </a:pPr>
            <a:r>
              <a:rPr lang="en-US" sz="10766" spc="796">
                <a:solidFill>
                  <a:srgbClr val="BF1819"/>
                </a:solidFill>
                <a:latin typeface="Montserrat Classic Bold"/>
              </a:rPr>
              <a:t>ORAR</a:t>
            </a:r>
          </a:p>
        </p:txBody>
      </p:sp>
      <p:sp>
        <p:nvSpPr>
          <p:cNvPr id="8" name="AutoShape 8"/>
          <p:cNvSpPr/>
          <p:nvPr/>
        </p:nvSpPr>
        <p:spPr>
          <a:xfrm rot="-5400000">
            <a:off x="5471199" y="5048289"/>
            <a:ext cx="7345601" cy="190423"/>
          </a:xfrm>
          <a:prstGeom prst="rect">
            <a:avLst/>
          </a:prstGeom>
          <a:solidFill>
            <a:srgbClr val="BF1819"/>
          </a:solidFill>
        </p:spPr>
      </p:sp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7843032"/>
            <a:ext cx="4887936" cy="2443968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9875101" y="2022893"/>
            <a:ext cx="8412899" cy="4070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839"/>
              </a:lnSpc>
            </a:pPr>
            <a:r>
              <a:rPr lang="en-US" sz="7742" spc="154">
                <a:solidFill>
                  <a:srgbClr val="000000"/>
                </a:solidFill>
                <a:latin typeface="Montserrat Extra-Bold"/>
              </a:rPr>
              <a:t>Junto a la comunidad pueden ORAR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875101" y="6036284"/>
            <a:ext cx="7169143" cy="1635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80"/>
              </a:lnSpc>
              <a:spcBef>
                <a:spcPct val="0"/>
              </a:spcBef>
            </a:pPr>
            <a:r>
              <a:rPr lang="en-US" sz="3129" spc="62">
                <a:solidFill>
                  <a:srgbClr val="000000"/>
                </a:solidFill>
                <a:latin typeface="Montserrat Light"/>
              </a:rPr>
              <a:t>virtualmente ir a sus trabajos a sus hogares, usando la aplicación Google Earth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19495" y="2366157"/>
            <a:ext cx="6266580" cy="62665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4341" t="3336" r="1693" b="2117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0546771" y="5669486"/>
            <a:ext cx="7172027" cy="2438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920"/>
              </a:lnSpc>
            </a:pPr>
            <a:r>
              <a:rPr lang="en-US" sz="10766" spc="796">
                <a:solidFill>
                  <a:srgbClr val="BF1818"/>
                </a:solidFill>
                <a:latin typeface="Montserrat Classic Bold"/>
              </a:rPr>
              <a:t>TODOS</a:t>
            </a:r>
          </a:p>
          <a:p>
            <a:pPr algn="l">
              <a:lnSpc>
                <a:spcPts val="6240"/>
              </a:lnSpc>
            </a:pPr>
            <a:r>
              <a:rPr lang="en-US" sz="5200" spc="384">
                <a:solidFill>
                  <a:srgbClr val="BF1818"/>
                </a:solidFill>
                <a:latin typeface="Montserrat Classic"/>
              </a:rPr>
              <a:t>EN TODAS PARTES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28700" y="1028700"/>
            <a:ext cx="4180790" cy="174199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704639" y="8107751"/>
            <a:ext cx="3014159" cy="1507080"/>
          </a:xfrm>
          <a:prstGeom prst="rect">
            <a:avLst/>
          </a:prstGeom>
        </p:spPr>
      </p:pic>
      <p:grpSp>
        <p:nvGrpSpPr>
          <p:cNvPr id="6" name="Group 16">
            <a:extLst>
              <a:ext uri="{FF2B5EF4-FFF2-40B4-BE49-F238E27FC236}">
                <a16:creationId xmlns:a16="http://schemas.microsoft.com/office/drawing/2014/main" id="{B9CAB554-0E66-C012-65A5-20B34E3C73E0}"/>
              </a:ext>
            </a:extLst>
          </p:cNvPr>
          <p:cNvGrpSpPr/>
          <p:nvPr/>
        </p:nvGrpSpPr>
        <p:grpSpPr>
          <a:xfrm>
            <a:off x="13901229" y="672169"/>
            <a:ext cx="3700971" cy="784048"/>
            <a:chOff x="0" y="0"/>
            <a:chExt cx="4477429" cy="1045397"/>
          </a:xfrm>
        </p:grpSpPr>
        <p:sp>
          <p:nvSpPr>
            <p:cNvPr id="7" name="TextBox 17">
              <a:extLst>
                <a:ext uri="{FF2B5EF4-FFF2-40B4-BE49-F238E27FC236}">
                  <a16:creationId xmlns:a16="http://schemas.microsoft.com/office/drawing/2014/main" id="{F97382CD-94AC-4DA5-CE70-B0EF17B98523}"/>
                </a:ext>
              </a:extLst>
            </p:cNvPr>
            <p:cNvSpPr txBox="1"/>
            <p:nvPr/>
          </p:nvSpPr>
          <p:spPr>
            <a:xfrm>
              <a:off x="628300" y="214634"/>
              <a:ext cx="3220828" cy="8307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64"/>
                </a:lnSpc>
                <a:spcBef>
                  <a:spcPct val="0"/>
                </a:spcBef>
              </a:pPr>
              <a:r>
                <a:rPr lang="en-US" sz="3760" dirty="0" err="1">
                  <a:solidFill>
                    <a:srgbClr val="EB1024"/>
                  </a:solidFill>
                  <a:latin typeface="Brittany"/>
                </a:rPr>
                <a:t>Evangelísticas</a:t>
              </a:r>
              <a:endParaRPr lang="en-US" sz="3760" dirty="0">
                <a:solidFill>
                  <a:srgbClr val="EB1024"/>
                </a:solidFill>
                <a:latin typeface="Brittany"/>
              </a:endParaRPr>
            </a:p>
          </p:txBody>
        </p:sp>
        <p:sp>
          <p:nvSpPr>
            <p:cNvPr id="8" name="TextBox 18">
              <a:extLst>
                <a:ext uri="{FF2B5EF4-FFF2-40B4-BE49-F238E27FC236}">
                  <a16:creationId xmlns:a16="http://schemas.microsoft.com/office/drawing/2014/main" id="{AA3B63DD-A620-2127-6D01-D40F6C29213C}"/>
                </a:ext>
              </a:extLst>
            </p:cNvPr>
            <p:cNvSpPr txBox="1"/>
            <p:nvPr/>
          </p:nvSpPr>
          <p:spPr>
            <a:xfrm>
              <a:off x="0" y="-57150"/>
              <a:ext cx="4477429" cy="5046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00"/>
                </a:lnSpc>
              </a:pPr>
              <a:r>
                <a:rPr lang="en-US" sz="2214" spc="777" dirty="0">
                  <a:solidFill>
                    <a:srgbClr val="545454"/>
                  </a:solidFill>
                  <a:latin typeface="Now Bold"/>
                </a:rPr>
                <a:t>HERRAMIENTAS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216154" y="1028700"/>
            <a:ext cx="5043146" cy="210131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9607" t="20525" r="62810" b="25219"/>
          <a:stretch>
            <a:fillRect/>
          </a:stretch>
        </p:blipFill>
        <p:spPr>
          <a:xfrm>
            <a:off x="-5377124" y="2205253"/>
            <a:ext cx="9648290" cy="9489169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0511772" y="3869003"/>
            <a:ext cx="3919535" cy="4915165"/>
            <a:chOff x="0" y="0"/>
            <a:chExt cx="5226046" cy="6553554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0" y="3940530"/>
              <a:ext cx="5226046" cy="2613023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325857" y="0"/>
              <a:ext cx="4538616" cy="4538616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6332405" y="3869003"/>
            <a:ext cx="3566761" cy="4413026"/>
            <a:chOff x="0" y="0"/>
            <a:chExt cx="4755681" cy="5884035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6"/>
            <a:srcRect l="2409" t="4350" r="1124" b="3262"/>
            <a:stretch>
              <a:fillRect/>
            </a:stretch>
          </p:blipFill>
          <p:spPr>
            <a:xfrm>
              <a:off x="0" y="4538616"/>
              <a:ext cx="4755681" cy="1345419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3149" y="0"/>
              <a:ext cx="4538616" cy="4538616"/>
            </a:xfrm>
            <a:prstGeom prst="rect">
              <a:avLst/>
            </a:prstGeom>
          </p:spPr>
        </p:pic>
      </p:grpSp>
      <p:sp>
        <p:nvSpPr>
          <p:cNvPr id="10" name="TextBox 10"/>
          <p:cNvSpPr txBox="1"/>
          <p:nvPr/>
        </p:nvSpPr>
        <p:spPr>
          <a:xfrm>
            <a:off x="1644909" y="1066741"/>
            <a:ext cx="9374992" cy="10126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184"/>
              </a:lnSpc>
            </a:pPr>
            <a:r>
              <a:rPr lang="en-US" sz="5846" spc="660">
                <a:solidFill>
                  <a:srgbClr val="EB1024"/>
                </a:solidFill>
                <a:latin typeface="Now Bold"/>
              </a:rPr>
              <a:t>PELÍCULA JESÚS</a:t>
            </a:r>
          </a:p>
        </p:txBody>
      </p:sp>
      <p:grpSp>
        <p:nvGrpSpPr>
          <p:cNvPr id="11" name="Group 16">
            <a:extLst>
              <a:ext uri="{FF2B5EF4-FFF2-40B4-BE49-F238E27FC236}">
                <a16:creationId xmlns:a16="http://schemas.microsoft.com/office/drawing/2014/main" id="{2EBCFAC9-1B1B-E2DB-0FD9-6E042923930F}"/>
              </a:ext>
            </a:extLst>
          </p:cNvPr>
          <p:cNvGrpSpPr/>
          <p:nvPr/>
        </p:nvGrpSpPr>
        <p:grpSpPr>
          <a:xfrm>
            <a:off x="13901229" y="8724900"/>
            <a:ext cx="3700971" cy="784048"/>
            <a:chOff x="0" y="0"/>
            <a:chExt cx="4477429" cy="1045397"/>
          </a:xfrm>
        </p:grpSpPr>
        <p:sp>
          <p:nvSpPr>
            <p:cNvPr id="12" name="TextBox 17">
              <a:extLst>
                <a:ext uri="{FF2B5EF4-FFF2-40B4-BE49-F238E27FC236}">
                  <a16:creationId xmlns:a16="http://schemas.microsoft.com/office/drawing/2014/main" id="{5C40534F-8846-396F-BE48-3FE7368B53A3}"/>
                </a:ext>
              </a:extLst>
            </p:cNvPr>
            <p:cNvSpPr txBox="1"/>
            <p:nvPr/>
          </p:nvSpPr>
          <p:spPr>
            <a:xfrm>
              <a:off x="628300" y="214634"/>
              <a:ext cx="3220828" cy="8307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64"/>
                </a:lnSpc>
                <a:spcBef>
                  <a:spcPct val="0"/>
                </a:spcBef>
              </a:pPr>
              <a:r>
                <a:rPr lang="en-US" sz="3760" dirty="0" err="1">
                  <a:solidFill>
                    <a:srgbClr val="EB1024"/>
                  </a:solidFill>
                  <a:latin typeface="Brittany"/>
                </a:rPr>
                <a:t>Evangelísticas</a:t>
              </a:r>
              <a:endParaRPr lang="en-US" sz="3760" dirty="0">
                <a:solidFill>
                  <a:srgbClr val="EB1024"/>
                </a:solidFill>
                <a:latin typeface="Brittany"/>
              </a:endParaRPr>
            </a:p>
          </p:txBody>
        </p:sp>
        <p:sp>
          <p:nvSpPr>
            <p:cNvPr id="13" name="TextBox 18">
              <a:extLst>
                <a:ext uri="{FF2B5EF4-FFF2-40B4-BE49-F238E27FC236}">
                  <a16:creationId xmlns:a16="http://schemas.microsoft.com/office/drawing/2014/main" id="{943EFFAE-94A5-8657-C319-609C393F9B97}"/>
                </a:ext>
              </a:extLst>
            </p:cNvPr>
            <p:cNvSpPr txBox="1"/>
            <p:nvPr/>
          </p:nvSpPr>
          <p:spPr>
            <a:xfrm>
              <a:off x="0" y="-57150"/>
              <a:ext cx="4477429" cy="5046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00"/>
                </a:lnSpc>
              </a:pPr>
              <a:r>
                <a:rPr lang="en-US" sz="2214" spc="777" dirty="0">
                  <a:solidFill>
                    <a:srgbClr val="545454"/>
                  </a:solidFill>
                  <a:latin typeface="Now Bold"/>
                </a:rPr>
                <a:t>HERRAMIENTAS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3548624"/>
            <a:ext cx="18288000" cy="3361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83"/>
              </a:lnSpc>
              <a:spcBef>
                <a:spcPct val="0"/>
              </a:spcBef>
            </a:pPr>
            <a:r>
              <a:rPr lang="en-US" sz="8683">
                <a:solidFill>
                  <a:srgbClr val="BF1818"/>
                </a:solidFill>
                <a:latin typeface="Now Bold"/>
              </a:rPr>
              <a:t>¡IMAGINA LO QUE PODRÍA PASAR EN LA SIGUIENTE DÉCADA!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4790191" y="-3603978"/>
            <a:ext cx="6055992" cy="6055992"/>
            <a:chOff x="0" y="0"/>
            <a:chExt cx="1708150" cy="17081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BF1819"/>
            </a:solidFill>
          </p:spPr>
        </p:sp>
      </p:grpSp>
      <p:sp>
        <p:nvSpPr>
          <p:cNvPr id="4" name="AutoShape 4"/>
          <p:cNvSpPr/>
          <p:nvPr/>
        </p:nvSpPr>
        <p:spPr>
          <a:xfrm>
            <a:off x="-110450" y="10058477"/>
            <a:ext cx="18508900" cy="228523"/>
          </a:xfrm>
          <a:prstGeom prst="rect">
            <a:avLst/>
          </a:prstGeom>
          <a:solidFill>
            <a:srgbClr val="BF1819"/>
          </a:solidFill>
        </p:spPr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-3416206" y="7671307"/>
            <a:ext cx="6055992" cy="6055992"/>
            <a:chOff x="0" y="0"/>
            <a:chExt cx="1708150" cy="170815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BF1819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117524" y="-215119"/>
            <a:ext cx="1885950" cy="188595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021146" y="3476227"/>
            <a:ext cx="15238154" cy="51098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14726" lvl="1" indent="-507363">
              <a:lnSpc>
                <a:spcPts val="6579"/>
              </a:lnSpc>
              <a:buFont typeface="Arial"/>
              <a:buChar char="•"/>
            </a:pPr>
            <a:r>
              <a:rPr lang="en-US" sz="4699" spc="93" dirty="0" err="1">
                <a:solidFill>
                  <a:srgbClr val="000000"/>
                </a:solidFill>
                <a:latin typeface="Montserrat Light Bold"/>
              </a:rPr>
              <a:t>Servir</a:t>
            </a:r>
            <a:r>
              <a:rPr lang="en-US" sz="4699" spc="93" dirty="0">
                <a:solidFill>
                  <a:srgbClr val="000000"/>
                </a:solidFill>
                <a:latin typeface="Montserrat Light Bold"/>
              </a:rPr>
              <a:t> a las personas, con </a:t>
            </a:r>
            <a:r>
              <a:rPr lang="en-US" sz="4699" spc="93" dirty="0" err="1">
                <a:solidFill>
                  <a:srgbClr val="000000"/>
                </a:solidFill>
                <a:latin typeface="Montserrat Light Bold"/>
              </a:rPr>
              <a:t>actos</a:t>
            </a:r>
            <a:r>
              <a:rPr lang="en-US" sz="4699" spc="93" dirty="0">
                <a:solidFill>
                  <a:srgbClr val="000000"/>
                </a:solidFill>
                <a:latin typeface="Montserrat Light Bold"/>
              </a:rPr>
              <a:t> de </a:t>
            </a:r>
            <a:r>
              <a:rPr lang="en-US" sz="4699" spc="93" dirty="0" err="1">
                <a:solidFill>
                  <a:srgbClr val="000000"/>
                </a:solidFill>
                <a:latin typeface="Montserrat Light Bold"/>
              </a:rPr>
              <a:t>bondad</a:t>
            </a:r>
            <a:r>
              <a:rPr lang="en-US" sz="4699" spc="93" dirty="0">
                <a:solidFill>
                  <a:srgbClr val="000000"/>
                </a:solidFill>
                <a:latin typeface="Montserrat Light Bold"/>
              </a:rPr>
              <a:t>, </a:t>
            </a:r>
            <a:r>
              <a:rPr lang="en-US" sz="4699" spc="93" dirty="0" err="1">
                <a:solidFill>
                  <a:srgbClr val="000000"/>
                </a:solidFill>
                <a:latin typeface="Montserrat Light Bold"/>
              </a:rPr>
              <a:t>cosas</a:t>
            </a:r>
            <a:r>
              <a:rPr lang="en-US" sz="4699" spc="93" dirty="0">
                <a:solidFill>
                  <a:srgbClr val="000000"/>
                </a:solidFill>
                <a:latin typeface="Montserrat Light Bold"/>
              </a:rPr>
              <a:t> que no </a:t>
            </a:r>
            <a:r>
              <a:rPr lang="en-US" sz="4699" spc="93" dirty="0" err="1">
                <a:solidFill>
                  <a:srgbClr val="000000"/>
                </a:solidFill>
                <a:latin typeface="Montserrat Light Bold"/>
              </a:rPr>
              <a:t>puedan</a:t>
            </a:r>
            <a:r>
              <a:rPr lang="en-US" sz="4699" spc="93" dirty="0">
                <a:solidFill>
                  <a:srgbClr val="000000"/>
                </a:solidFill>
                <a:latin typeface="Montserrat Light Bold"/>
              </a:rPr>
              <a:t> </a:t>
            </a:r>
            <a:r>
              <a:rPr lang="en-US" sz="4699" spc="93" dirty="0" err="1">
                <a:solidFill>
                  <a:srgbClr val="000000"/>
                </a:solidFill>
                <a:latin typeface="Montserrat Light Bold"/>
              </a:rPr>
              <a:t>hacerlo</a:t>
            </a:r>
            <a:r>
              <a:rPr lang="en-US" sz="4699" spc="93" dirty="0">
                <a:solidFill>
                  <a:srgbClr val="000000"/>
                </a:solidFill>
                <a:latin typeface="Montserrat Light Bold"/>
              </a:rPr>
              <a:t> </a:t>
            </a:r>
            <a:r>
              <a:rPr lang="en-US" sz="4699" spc="93" dirty="0" err="1">
                <a:solidFill>
                  <a:srgbClr val="000000"/>
                </a:solidFill>
                <a:latin typeface="Montserrat Light Bold"/>
              </a:rPr>
              <a:t>por</a:t>
            </a:r>
            <a:r>
              <a:rPr lang="en-US" sz="4699" spc="93" dirty="0">
                <a:solidFill>
                  <a:srgbClr val="000000"/>
                </a:solidFill>
                <a:latin typeface="Montserrat Light Bold"/>
              </a:rPr>
              <a:t> </a:t>
            </a:r>
            <a:r>
              <a:rPr lang="en-US" sz="4699" spc="93" dirty="0" err="1">
                <a:solidFill>
                  <a:srgbClr val="000000"/>
                </a:solidFill>
                <a:latin typeface="Montserrat Light Bold"/>
              </a:rPr>
              <a:t>sí</a:t>
            </a:r>
            <a:r>
              <a:rPr lang="en-US" sz="4699" spc="93" dirty="0">
                <a:solidFill>
                  <a:srgbClr val="000000"/>
                </a:solidFill>
                <a:latin typeface="Montserrat Light Bold"/>
              </a:rPr>
              <a:t> </a:t>
            </a:r>
            <a:r>
              <a:rPr lang="en-US" sz="4699" spc="93" dirty="0" err="1">
                <a:solidFill>
                  <a:srgbClr val="000000"/>
                </a:solidFill>
                <a:latin typeface="Montserrat Light Bold"/>
              </a:rPr>
              <a:t>mismos</a:t>
            </a:r>
            <a:r>
              <a:rPr lang="en-US" sz="4699" spc="93" dirty="0">
                <a:solidFill>
                  <a:srgbClr val="000000"/>
                </a:solidFill>
                <a:latin typeface="Montserrat Light Bold"/>
              </a:rPr>
              <a:t>.</a:t>
            </a:r>
          </a:p>
          <a:p>
            <a:pPr marL="1014726" lvl="1" indent="-507363">
              <a:lnSpc>
                <a:spcPts val="6579"/>
              </a:lnSpc>
              <a:buFont typeface="Arial"/>
              <a:buChar char="•"/>
            </a:pPr>
            <a:r>
              <a:rPr lang="en-US" sz="4699" spc="93" dirty="0" err="1">
                <a:solidFill>
                  <a:srgbClr val="000000"/>
                </a:solidFill>
                <a:latin typeface="Montserrat Light Bold"/>
              </a:rPr>
              <a:t>Creerán</a:t>
            </a:r>
            <a:r>
              <a:rPr lang="en-US" sz="4699" spc="93" dirty="0">
                <a:solidFill>
                  <a:srgbClr val="000000"/>
                </a:solidFill>
                <a:latin typeface="Montserrat Light Bold"/>
              </a:rPr>
              <a:t> </a:t>
            </a:r>
            <a:r>
              <a:rPr lang="en-US" sz="4699" spc="93" dirty="0" err="1">
                <a:solidFill>
                  <a:srgbClr val="000000"/>
                </a:solidFill>
                <a:latin typeface="Montserrat Light Bold"/>
              </a:rPr>
              <a:t>en</a:t>
            </a:r>
            <a:r>
              <a:rPr lang="en-US" sz="4699" spc="93" dirty="0">
                <a:solidFill>
                  <a:srgbClr val="000000"/>
                </a:solidFill>
                <a:latin typeface="Montserrat Light Bold"/>
              </a:rPr>
              <a:t> Dios </a:t>
            </a:r>
            <a:r>
              <a:rPr lang="en-US" sz="4699" spc="93" dirty="0" err="1">
                <a:solidFill>
                  <a:srgbClr val="000000"/>
                </a:solidFill>
                <a:latin typeface="Montserrat Light Bold"/>
              </a:rPr>
              <a:t>por</a:t>
            </a:r>
            <a:r>
              <a:rPr lang="en-US" sz="4699" spc="93" dirty="0">
                <a:solidFill>
                  <a:srgbClr val="000000"/>
                </a:solidFill>
                <a:latin typeface="Montserrat Light Bold"/>
              </a:rPr>
              <a:t> </a:t>
            </a:r>
            <a:r>
              <a:rPr lang="en-US" sz="4699" spc="93" dirty="0" err="1">
                <a:solidFill>
                  <a:srgbClr val="000000"/>
                </a:solidFill>
                <a:latin typeface="Montserrat Light Bold"/>
              </a:rPr>
              <a:t>el</a:t>
            </a:r>
            <a:r>
              <a:rPr lang="en-US" sz="4699" spc="93" dirty="0">
                <a:solidFill>
                  <a:srgbClr val="000000"/>
                </a:solidFill>
                <a:latin typeface="Montserrat Light Bold"/>
              </a:rPr>
              <a:t> </a:t>
            </a:r>
            <a:r>
              <a:rPr lang="en-US" sz="4699" spc="93" dirty="0" err="1">
                <a:solidFill>
                  <a:srgbClr val="000000"/>
                </a:solidFill>
                <a:latin typeface="Montserrat Light Bold"/>
              </a:rPr>
              <a:t>fruto</a:t>
            </a:r>
            <a:r>
              <a:rPr lang="en-US" sz="4699" spc="93" dirty="0">
                <a:solidFill>
                  <a:srgbClr val="000000"/>
                </a:solidFill>
                <a:latin typeface="Montserrat Light Bold"/>
              </a:rPr>
              <a:t> de </a:t>
            </a:r>
            <a:r>
              <a:rPr lang="en-US" sz="4699" spc="93" dirty="0" err="1">
                <a:solidFill>
                  <a:srgbClr val="000000"/>
                </a:solidFill>
                <a:latin typeface="Montserrat Light Bold"/>
              </a:rPr>
              <a:t>demostrarles</a:t>
            </a:r>
            <a:r>
              <a:rPr lang="en-US" sz="4699" spc="93" dirty="0">
                <a:solidFill>
                  <a:srgbClr val="000000"/>
                </a:solidFill>
                <a:latin typeface="Montserrat Light Bold"/>
              </a:rPr>
              <a:t> ese amor que Dios </a:t>
            </a:r>
            <a:r>
              <a:rPr lang="en-US" sz="4699" spc="93" dirty="0" err="1">
                <a:solidFill>
                  <a:srgbClr val="000000"/>
                </a:solidFill>
                <a:latin typeface="Montserrat Light Bold"/>
              </a:rPr>
              <a:t>puso</a:t>
            </a:r>
            <a:r>
              <a:rPr lang="en-US" sz="4699" spc="93" dirty="0">
                <a:solidFill>
                  <a:srgbClr val="000000"/>
                </a:solidFill>
                <a:latin typeface="Montserrat Light Bold"/>
              </a:rPr>
              <a:t> </a:t>
            </a:r>
            <a:r>
              <a:rPr lang="en-US" sz="4699" spc="93" dirty="0" err="1">
                <a:solidFill>
                  <a:srgbClr val="000000"/>
                </a:solidFill>
                <a:latin typeface="Montserrat Light Bold"/>
              </a:rPr>
              <a:t>en</a:t>
            </a:r>
            <a:r>
              <a:rPr lang="en-US" sz="4699" spc="93" dirty="0">
                <a:solidFill>
                  <a:srgbClr val="000000"/>
                </a:solidFill>
                <a:latin typeface="Montserrat Light Bold"/>
              </a:rPr>
              <a:t> </a:t>
            </a:r>
            <a:r>
              <a:rPr lang="en-US" sz="4699" spc="93" dirty="0" err="1">
                <a:solidFill>
                  <a:srgbClr val="000000"/>
                </a:solidFill>
                <a:latin typeface="Montserrat Light Bold"/>
              </a:rPr>
              <a:t>tu</a:t>
            </a:r>
            <a:r>
              <a:rPr lang="en-US" sz="4699" spc="93" dirty="0">
                <a:solidFill>
                  <a:srgbClr val="000000"/>
                </a:solidFill>
                <a:latin typeface="Montserrat Light Bold"/>
              </a:rPr>
              <a:t> </a:t>
            </a:r>
            <a:r>
              <a:rPr lang="en-US" sz="4699" spc="93" dirty="0" err="1">
                <a:solidFill>
                  <a:srgbClr val="000000"/>
                </a:solidFill>
                <a:latin typeface="Montserrat Light Bold"/>
              </a:rPr>
              <a:t>corazón</a:t>
            </a:r>
            <a:r>
              <a:rPr lang="en-US" sz="4699" spc="93" dirty="0">
                <a:solidFill>
                  <a:srgbClr val="000000"/>
                </a:solidFill>
                <a:latin typeface="Montserrat Light Bold"/>
              </a:rPr>
              <a:t> </a:t>
            </a:r>
            <a:r>
              <a:rPr lang="en-US" sz="4699" spc="93" dirty="0" err="1">
                <a:solidFill>
                  <a:srgbClr val="000000"/>
                </a:solidFill>
                <a:latin typeface="Montserrat Light Bold"/>
              </a:rPr>
              <a:t>por</a:t>
            </a:r>
            <a:r>
              <a:rPr lang="en-US" sz="4699" spc="93" dirty="0">
                <a:solidFill>
                  <a:srgbClr val="000000"/>
                </a:solidFill>
                <a:latin typeface="Montserrat Light Bold"/>
              </a:rPr>
              <a:t> </a:t>
            </a:r>
            <a:r>
              <a:rPr lang="en-US" sz="4699" spc="93" dirty="0" err="1">
                <a:solidFill>
                  <a:srgbClr val="000000"/>
                </a:solidFill>
                <a:latin typeface="Montserrat Light Bold"/>
              </a:rPr>
              <a:t>ellos</a:t>
            </a:r>
            <a:r>
              <a:rPr lang="en-US" sz="4699" spc="93" dirty="0">
                <a:solidFill>
                  <a:srgbClr val="000000"/>
                </a:solidFill>
                <a:latin typeface="Montserrat Light Bold"/>
              </a:rPr>
              <a:t>.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640223" y="535376"/>
            <a:ext cx="2630834" cy="2630834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2205766" y="718332"/>
            <a:ext cx="7172027" cy="1647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920"/>
              </a:lnSpc>
            </a:pPr>
            <a:r>
              <a:rPr lang="en-US" sz="10766" spc="796">
                <a:solidFill>
                  <a:srgbClr val="BF1819"/>
                </a:solidFill>
                <a:latin typeface="Montserrat Classic Bold"/>
              </a:rPr>
              <a:t>CUIDAR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25" b="782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48775" y="-39686"/>
            <a:ext cx="18336775" cy="10326686"/>
            <a:chOff x="0" y="0"/>
            <a:chExt cx="4829439" cy="271978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29439" cy="2719786"/>
            </a:xfrm>
            <a:custGeom>
              <a:avLst/>
              <a:gdLst/>
              <a:ahLst/>
              <a:cxnLst/>
              <a:rect l="l" t="t" r="r" b="b"/>
              <a:pathLst>
                <a:path w="4829439" h="2719786">
                  <a:moveTo>
                    <a:pt x="0" y="0"/>
                  </a:moveTo>
                  <a:lnTo>
                    <a:pt x="4829439" y="0"/>
                  </a:lnTo>
                  <a:lnTo>
                    <a:pt x="4829439" y="2719786"/>
                  </a:lnTo>
                  <a:lnTo>
                    <a:pt x="0" y="2719786"/>
                  </a:lnTo>
                  <a:close/>
                </a:path>
              </a:pathLst>
            </a:custGeom>
            <a:solidFill>
              <a:srgbClr val="000000">
                <a:alpha val="80784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sp>
        <p:nvSpPr>
          <p:cNvPr id="6" name="AutoShape 6"/>
          <p:cNvSpPr/>
          <p:nvPr/>
        </p:nvSpPr>
        <p:spPr>
          <a:xfrm>
            <a:off x="10831558" y="0"/>
            <a:ext cx="7773286" cy="255022"/>
          </a:xfrm>
          <a:prstGeom prst="rect">
            <a:avLst/>
          </a:prstGeom>
          <a:solidFill>
            <a:srgbClr val="BF1819"/>
          </a:solidFill>
        </p:spPr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5144557" y="7499325"/>
            <a:ext cx="5146181" cy="5146181"/>
            <a:chOff x="0" y="0"/>
            <a:chExt cx="1708150" cy="170815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BF1819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386276" y="7499325"/>
            <a:ext cx="2143125" cy="2143125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028700" y="7075868"/>
            <a:ext cx="12600648" cy="21824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761"/>
              </a:lnSpc>
            </a:pPr>
            <a:r>
              <a:rPr lang="en-US" sz="15520" spc="-434">
                <a:solidFill>
                  <a:srgbClr val="FFFFFF"/>
                </a:solidFill>
                <a:latin typeface="Montserrat Classic Bold"/>
              </a:rPr>
              <a:t>COMPARTIR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114150" y="1550989"/>
            <a:ext cx="9145150" cy="1400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00"/>
              </a:lnSpc>
            </a:pPr>
            <a:r>
              <a:rPr lang="en-US" sz="5000" spc="-140">
                <a:solidFill>
                  <a:srgbClr val="FFFFFF"/>
                </a:solidFill>
                <a:latin typeface="Montserrat Classic Bold"/>
              </a:rPr>
              <a:t>TESTIMONIO PERSONAL - GODTOOLS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8114150" y="2966742"/>
            <a:ext cx="2034555" cy="2034555"/>
            <a:chOff x="0" y="0"/>
            <a:chExt cx="2712739" cy="2712739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2712739" cy="2712739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</p:sp>
        </p:grpSp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12473" y="724058"/>
              <a:ext cx="1487793" cy="1264624"/>
            </a:xfrm>
            <a:prstGeom prst="rect">
              <a:avLst/>
            </a:prstGeom>
          </p:spPr>
        </p:pic>
      </p:grpSp>
      <p:grpSp>
        <p:nvGrpSpPr>
          <p:cNvPr id="16" name="Group 16"/>
          <p:cNvGrpSpPr/>
          <p:nvPr/>
        </p:nvGrpSpPr>
        <p:grpSpPr>
          <a:xfrm>
            <a:off x="10484348" y="2966742"/>
            <a:ext cx="2034555" cy="2034555"/>
            <a:chOff x="0" y="0"/>
            <a:chExt cx="2712739" cy="2712739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2712739" cy="2712739"/>
              <a:chOff x="0" y="0"/>
              <a:chExt cx="6350000" cy="63500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</p:sp>
        </p:grpSp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612473" y="659812"/>
              <a:ext cx="1487793" cy="1393116"/>
            </a:xfrm>
            <a:prstGeom prst="rect">
              <a:avLst/>
            </a:prstGeom>
          </p:spPr>
        </p:pic>
      </p:grpSp>
      <p:grpSp>
        <p:nvGrpSpPr>
          <p:cNvPr id="20" name="Group 20"/>
          <p:cNvGrpSpPr/>
          <p:nvPr/>
        </p:nvGrpSpPr>
        <p:grpSpPr>
          <a:xfrm>
            <a:off x="12854547" y="2966742"/>
            <a:ext cx="2034555" cy="2034555"/>
            <a:chOff x="0" y="0"/>
            <a:chExt cx="2712739" cy="2712739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0"/>
              <a:ext cx="2712739" cy="2712739"/>
              <a:chOff x="0" y="0"/>
              <a:chExt cx="6350000" cy="63500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</p:sp>
        </p:grpSp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r="1004" b="9184"/>
            <a:stretch>
              <a:fillRect/>
            </a:stretch>
          </p:blipFill>
          <p:spPr>
            <a:xfrm>
              <a:off x="619946" y="322990"/>
              <a:ext cx="1472847" cy="2066759"/>
            </a:xfrm>
            <a:prstGeom prst="rect">
              <a:avLst/>
            </a:prstGeom>
          </p:spPr>
        </p:pic>
      </p:grpSp>
      <p:grpSp>
        <p:nvGrpSpPr>
          <p:cNvPr id="24" name="Group 24"/>
          <p:cNvGrpSpPr/>
          <p:nvPr/>
        </p:nvGrpSpPr>
        <p:grpSpPr>
          <a:xfrm>
            <a:off x="15224745" y="2951164"/>
            <a:ext cx="2034555" cy="2034555"/>
            <a:chOff x="0" y="0"/>
            <a:chExt cx="2712739" cy="2712739"/>
          </a:xfrm>
        </p:grpSpPr>
        <p:grpSp>
          <p:nvGrpSpPr>
            <p:cNvPr id="25" name="Group 25"/>
            <p:cNvGrpSpPr/>
            <p:nvPr/>
          </p:nvGrpSpPr>
          <p:grpSpPr>
            <a:xfrm>
              <a:off x="0" y="0"/>
              <a:ext cx="2712739" cy="2712739"/>
              <a:chOff x="0" y="0"/>
              <a:chExt cx="6350000" cy="63500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</p:sp>
        </p:grpSp>
        <p:pic>
          <p:nvPicPr>
            <p:cNvPr id="27" name="Picture 27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673113" y="330843"/>
              <a:ext cx="1366514" cy="2051053"/>
            </a:xfrm>
            <a:prstGeom prst="rect">
              <a:avLst/>
            </a:prstGeom>
          </p:spPr>
        </p:pic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3312570" y="7799285"/>
            <a:ext cx="4975430" cy="2487715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969193" y="255022"/>
            <a:ext cx="6359831" cy="6359831"/>
          </a:xfrm>
          <a:prstGeom prst="rect">
            <a:avLst/>
          </a:prstGeom>
        </p:spPr>
      </p:pic>
      <p:sp>
        <p:nvSpPr>
          <p:cNvPr id="30" name="TextBox 30"/>
          <p:cNvSpPr txBox="1"/>
          <p:nvPr/>
        </p:nvSpPr>
        <p:spPr>
          <a:xfrm>
            <a:off x="8114150" y="5191125"/>
            <a:ext cx="9145150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5000" spc="4000">
                <a:solidFill>
                  <a:srgbClr val="FFFFFF"/>
                </a:solidFill>
                <a:latin typeface="Montserrat Classic"/>
              </a:rPr>
              <a:t>THE FOUR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25" b="782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-39686"/>
            <a:ext cx="18288000" cy="10326686"/>
            <a:chOff x="0" y="0"/>
            <a:chExt cx="4816593" cy="271978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19786"/>
            </a:xfrm>
            <a:custGeom>
              <a:avLst/>
              <a:gdLst/>
              <a:ahLst/>
              <a:cxnLst/>
              <a:rect l="l" t="t" r="r" b="b"/>
              <a:pathLst>
                <a:path w="4816592" h="2719786">
                  <a:moveTo>
                    <a:pt x="0" y="0"/>
                  </a:moveTo>
                  <a:lnTo>
                    <a:pt x="4816592" y="0"/>
                  </a:lnTo>
                  <a:lnTo>
                    <a:pt x="4816592" y="2719786"/>
                  </a:lnTo>
                  <a:lnTo>
                    <a:pt x="0" y="2719786"/>
                  </a:lnTo>
                  <a:close/>
                </a:path>
              </a:pathLst>
            </a:custGeom>
            <a:solidFill>
              <a:srgbClr val="000000">
                <a:alpha val="60784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 lang="es-ES_tradnl"/>
            </a:p>
          </p:txBody>
        </p:sp>
      </p:grpSp>
      <p:sp>
        <p:nvSpPr>
          <p:cNvPr id="6" name="AutoShape 6"/>
          <p:cNvSpPr/>
          <p:nvPr/>
        </p:nvSpPr>
        <p:spPr>
          <a:xfrm>
            <a:off x="10831558" y="0"/>
            <a:ext cx="7773286" cy="255022"/>
          </a:xfrm>
          <a:prstGeom prst="rect">
            <a:avLst/>
          </a:prstGeom>
          <a:solidFill>
            <a:srgbClr val="BF1819"/>
          </a:solidFill>
        </p:spPr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5144557" y="7499325"/>
            <a:ext cx="5146181" cy="5146181"/>
            <a:chOff x="0" y="0"/>
            <a:chExt cx="1708150" cy="170815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BF1819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386276" y="7499325"/>
            <a:ext cx="2143125" cy="214312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230486" y="6985"/>
            <a:ext cx="4975430" cy="2487715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E51C5BE7-8269-20C5-385B-AF043D55D155}"/>
              </a:ext>
            </a:extLst>
          </p:cNvPr>
          <p:cNvSpPr txBox="1"/>
          <p:nvPr/>
        </p:nvSpPr>
        <p:spPr>
          <a:xfrm>
            <a:off x="1082084" y="1485281"/>
            <a:ext cx="775711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4800" spc="783">
                <a:solidFill>
                  <a:schemeClr val="bg1"/>
                </a:solidFill>
                <a:latin typeface="Now"/>
              </a:rPr>
              <a:t>¿Qué eras?</a:t>
            </a:r>
          </a:p>
          <a:p>
            <a:r>
              <a:rPr lang="es-ES_tradnl" sz="4800" spc="783">
                <a:solidFill>
                  <a:schemeClr val="bg1"/>
                </a:solidFill>
                <a:latin typeface="Now"/>
              </a:rPr>
              <a:t>¿Qué hacías?</a:t>
            </a:r>
          </a:p>
          <a:p>
            <a:r>
              <a:rPr lang="es-ES_tradnl" sz="4800" spc="783">
                <a:solidFill>
                  <a:schemeClr val="bg1"/>
                </a:solidFill>
                <a:latin typeface="Now"/>
              </a:rPr>
              <a:t>¿Cómo te sentías?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E7861C5B-206E-4A8C-5086-6828AC1B26A2}"/>
              </a:ext>
            </a:extLst>
          </p:cNvPr>
          <p:cNvSpPr txBox="1"/>
          <p:nvPr/>
        </p:nvSpPr>
        <p:spPr>
          <a:xfrm>
            <a:off x="12801600" y="1759585"/>
            <a:ext cx="372780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_tradnl" sz="2800" spc="783">
                <a:solidFill>
                  <a:schemeClr val="bg1"/>
                </a:solidFill>
                <a:latin typeface="Now Bold"/>
              </a:rPr>
              <a:t>TESTIMONIO</a:t>
            </a:r>
          </a:p>
          <a:p>
            <a:pPr algn="ctr"/>
            <a:r>
              <a:rPr lang="es-ES_tradnl" sz="2800" spc="783">
                <a:solidFill>
                  <a:schemeClr val="bg1"/>
                </a:solidFill>
                <a:latin typeface="Now"/>
              </a:rPr>
              <a:t>En 2 minutos</a:t>
            </a:r>
          </a:p>
        </p:txBody>
      </p:sp>
      <p:sp>
        <p:nvSpPr>
          <p:cNvPr id="16" name="TextBox 11">
            <a:extLst>
              <a:ext uri="{FF2B5EF4-FFF2-40B4-BE49-F238E27FC236}">
                <a16:creationId xmlns:a16="http://schemas.microsoft.com/office/drawing/2014/main" id="{2ED1C519-D1CF-3C57-F49F-65BAF518287D}"/>
              </a:ext>
            </a:extLst>
          </p:cNvPr>
          <p:cNvSpPr txBox="1"/>
          <p:nvPr/>
        </p:nvSpPr>
        <p:spPr>
          <a:xfrm>
            <a:off x="1051915" y="7673017"/>
            <a:ext cx="13799009" cy="2000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5572"/>
              </a:lnSpc>
            </a:pPr>
            <a:r>
              <a:rPr lang="es-ES_tradnl" sz="14418" spc="-403" dirty="0">
                <a:solidFill>
                  <a:srgbClr val="FFFFFF"/>
                </a:solidFill>
                <a:latin typeface="Montserrat Classic Bold"/>
              </a:rPr>
              <a:t>Antes de Cristo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25" b="782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-39686"/>
            <a:ext cx="18288000" cy="10326686"/>
            <a:chOff x="0" y="0"/>
            <a:chExt cx="4816593" cy="271978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19786"/>
            </a:xfrm>
            <a:custGeom>
              <a:avLst/>
              <a:gdLst/>
              <a:ahLst/>
              <a:cxnLst/>
              <a:rect l="l" t="t" r="r" b="b"/>
              <a:pathLst>
                <a:path w="4816592" h="2719786">
                  <a:moveTo>
                    <a:pt x="0" y="0"/>
                  </a:moveTo>
                  <a:lnTo>
                    <a:pt x="4816592" y="0"/>
                  </a:lnTo>
                  <a:lnTo>
                    <a:pt x="4816592" y="2719786"/>
                  </a:lnTo>
                  <a:lnTo>
                    <a:pt x="0" y="2719786"/>
                  </a:lnTo>
                  <a:close/>
                </a:path>
              </a:pathLst>
            </a:custGeom>
            <a:solidFill>
              <a:srgbClr val="000000">
                <a:alpha val="60784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6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AutoShape 6"/>
          <p:cNvSpPr/>
          <p:nvPr/>
        </p:nvSpPr>
        <p:spPr>
          <a:xfrm>
            <a:off x="10831558" y="0"/>
            <a:ext cx="7773286" cy="255022"/>
          </a:xfrm>
          <a:prstGeom prst="rect">
            <a:avLst/>
          </a:prstGeom>
          <a:solidFill>
            <a:srgbClr val="BF1819"/>
          </a:solidFill>
        </p:spPr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5144557" y="7499325"/>
            <a:ext cx="5146181" cy="5146181"/>
            <a:chOff x="0" y="0"/>
            <a:chExt cx="1708150" cy="170815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BF1819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386276" y="7499325"/>
            <a:ext cx="2143125" cy="2143125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991747" y="3933246"/>
            <a:ext cx="16725900" cy="2000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5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418" b="0" i="0" u="none" strike="noStrike" kern="1200" cap="none" spc="-403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Classic Bold"/>
                <a:ea typeface="+mn-ea"/>
                <a:cs typeface="+mn-cs"/>
              </a:rPr>
              <a:t>Momento</a:t>
            </a:r>
            <a:r>
              <a:rPr kumimoji="0" lang="en-US" sz="14418" b="0" i="0" u="none" strike="noStrike" kern="1200" cap="none" spc="-40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Classic Bold"/>
                <a:ea typeface="+mn-ea"/>
                <a:cs typeface="+mn-cs"/>
              </a:rPr>
              <a:t> </a:t>
            </a:r>
            <a:r>
              <a:rPr kumimoji="0" lang="en-US" sz="14418" b="0" i="0" u="none" strike="noStrike" kern="1200" cap="none" spc="-403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Classic Bold"/>
                <a:ea typeface="+mn-ea"/>
                <a:cs typeface="+mn-cs"/>
              </a:rPr>
              <a:t>decisivo</a:t>
            </a:r>
            <a:endParaRPr kumimoji="0" lang="en-US" sz="14418" b="0" i="0" u="none" strike="noStrike" kern="1200" cap="none" spc="-403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Classic Bold"/>
              <a:ea typeface="+mn-ea"/>
              <a:cs typeface="+mn-cs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206E2AB-AB53-A4CF-5FF3-74C078277262}"/>
              </a:ext>
            </a:extLst>
          </p:cNvPr>
          <p:cNvSpPr txBox="1"/>
          <p:nvPr/>
        </p:nvSpPr>
        <p:spPr>
          <a:xfrm>
            <a:off x="963669" y="5721705"/>
            <a:ext cx="1661045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spc="783" dirty="0">
                <a:solidFill>
                  <a:schemeClr val="bg1"/>
                </a:solidFill>
                <a:latin typeface="Now"/>
              </a:rPr>
              <a:t>La </a:t>
            </a:r>
            <a:r>
              <a:rPr lang="en-US" sz="4000" spc="783" dirty="0" err="1">
                <a:solidFill>
                  <a:schemeClr val="bg1"/>
                </a:solidFill>
                <a:latin typeface="Now"/>
              </a:rPr>
              <a:t>situación</a:t>
            </a:r>
            <a:r>
              <a:rPr lang="en-US" sz="4000" spc="783" dirty="0">
                <a:solidFill>
                  <a:schemeClr val="bg1"/>
                </a:solidFill>
                <a:latin typeface="Now"/>
              </a:rPr>
              <a:t>, </a:t>
            </a:r>
            <a:r>
              <a:rPr lang="en-US" sz="4000" spc="783" dirty="0" err="1">
                <a:solidFill>
                  <a:schemeClr val="bg1"/>
                </a:solidFill>
                <a:latin typeface="Now"/>
              </a:rPr>
              <a:t>el</a:t>
            </a:r>
            <a:r>
              <a:rPr lang="en-US" sz="4000" spc="783" dirty="0">
                <a:solidFill>
                  <a:schemeClr val="bg1"/>
                </a:solidFill>
                <a:latin typeface="Now"/>
              </a:rPr>
              <a:t> </a:t>
            </a:r>
            <a:r>
              <a:rPr lang="en-US" sz="4000" spc="783" dirty="0" err="1">
                <a:solidFill>
                  <a:schemeClr val="bg1"/>
                </a:solidFill>
                <a:latin typeface="Now"/>
              </a:rPr>
              <a:t>lugar</a:t>
            </a:r>
            <a:r>
              <a:rPr lang="en-US" sz="4000" spc="783" dirty="0">
                <a:solidFill>
                  <a:schemeClr val="bg1"/>
                </a:solidFill>
                <a:latin typeface="Now"/>
              </a:rPr>
              <a:t> y </a:t>
            </a:r>
            <a:r>
              <a:rPr lang="en-US" sz="4000" spc="783" dirty="0" err="1">
                <a:solidFill>
                  <a:schemeClr val="bg1"/>
                </a:solidFill>
                <a:latin typeface="Now"/>
              </a:rPr>
              <a:t>cómo</a:t>
            </a:r>
            <a:r>
              <a:rPr lang="en-US" sz="4000" spc="783" dirty="0">
                <a:solidFill>
                  <a:schemeClr val="bg1"/>
                </a:solidFill>
                <a:latin typeface="Now"/>
              </a:rPr>
              <a:t> </a:t>
            </a:r>
            <a:r>
              <a:rPr lang="en-US" sz="4000" spc="783" dirty="0" err="1">
                <a:solidFill>
                  <a:schemeClr val="bg1"/>
                </a:solidFill>
                <a:latin typeface="Now"/>
              </a:rPr>
              <a:t>recibiste</a:t>
            </a:r>
            <a:r>
              <a:rPr lang="en-US" sz="4000" spc="783" dirty="0">
                <a:solidFill>
                  <a:schemeClr val="bg1"/>
                </a:solidFill>
                <a:latin typeface="Now"/>
              </a:rPr>
              <a:t> a Jesús</a:t>
            </a:r>
            <a:endParaRPr lang="es-GT" sz="4000" spc="783" dirty="0">
              <a:solidFill>
                <a:schemeClr val="bg1"/>
              </a:solidFill>
              <a:latin typeface="Now"/>
            </a:endParaRPr>
          </a:p>
        </p:txBody>
      </p:sp>
      <p:pic>
        <p:nvPicPr>
          <p:cNvPr id="13" name="Picture 10">
            <a:extLst>
              <a:ext uri="{FF2B5EF4-FFF2-40B4-BE49-F238E27FC236}">
                <a16:creationId xmlns:a16="http://schemas.microsoft.com/office/drawing/2014/main" id="{3B682FCF-8379-C75E-1B31-B462FD50D91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239000" y="-126496"/>
            <a:ext cx="4975430" cy="2487715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8CBC0667-E4C9-CA6E-7341-FA635F1E5096}"/>
              </a:ext>
            </a:extLst>
          </p:cNvPr>
          <p:cNvSpPr txBox="1"/>
          <p:nvPr/>
        </p:nvSpPr>
        <p:spPr>
          <a:xfrm>
            <a:off x="7810114" y="1626104"/>
            <a:ext cx="372780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spc="783" dirty="0">
                <a:solidFill>
                  <a:schemeClr val="bg1"/>
                </a:solidFill>
                <a:latin typeface="Now Bold"/>
              </a:rPr>
              <a:t>TESTIMONIO</a:t>
            </a:r>
          </a:p>
          <a:p>
            <a:pPr algn="ctr"/>
            <a:r>
              <a:rPr lang="en-US" sz="2800" spc="783" dirty="0" err="1">
                <a:solidFill>
                  <a:schemeClr val="bg1"/>
                </a:solidFill>
                <a:latin typeface="Now"/>
              </a:rPr>
              <a:t>En</a:t>
            </a:r>
            <a:r>
              <a:rPr lang="en-US" sz="2800" spc="783" dirty="0">
                <a:solidFill>
                  <a:schemeClr val="bg1"/>
                </a:solidFill>
                <a:latin typeface="Now"/>
              </a:rPr>
              <a:t> 2 </a:t>
            </a:r>
            <a:r>
              <a:rPr lang="en-US" sz="2800" spc="783" dirty="0" err="1">
                <a:solidFill>
                  <a:schemeClr val="bg1"/>
                </a:solidFill>
                <a:latin typeface="Now"/>
              </a:rPr>
              <a:t>minutos</a:t>
            </a:r>
            <a:endParaRPr lang="en-US" sz="2800" spc="783" dirty="0">
              <a:solidFill>
                <a:schemeClr val="bg1"/>
              </a:solidFill>
              <a:latin typeface="Now"/>
            </a:endParaRPr>
          </a:p>
        </p:txBody>
      </p:sp>
    </p:spTree>
    <p:extLst>
      <p:ext uri="{BB962C8B-B14F-4D97-AF65-F5344CB8AC3E}">
        <p14:creationId xmlns:p14="http://schemas.microsoft.com/office/powerpoint/2010/main" val="42841737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25" b="782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-39686"/>
            <a:ext cx="18288000" cy="10326686"/>
            <a:chOff x="0" y="0"/>
            <a:chExt cx="4816593" cy="271978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19786"/>
            </a:xfrm>
            <a:custGeom>
              <a:avLst/>
              <a:gdLst/>
              <a:ahLst/>
              <a:cxnLst/>
              <a:rect l="l" t="t" r="r" b="b"/>
              <a:pathLst>
                <a:path w="4816592" h="2719786">
                  <a:moveTo>
                    <a:pt x="0" y="0"/>
                  </a:moveTo>
                  <a:lnTo>
                    <a:pt x="4816592" y="0"/>
                  </a:lnTo>
                  <a:lnTo>
                    <a:pt x="4816592" y="2719786"/>
                  </a:lnTo>
                  <a:lnTo>
                    <a:pt x="0" y="2719786"/>
                  </a:lnTo>
                  <a:close/>
                </a:path>
              </a:pathLst>
            </a:custGeom>
            <a:solidFill>
              <a:srgbClr val="000000">
                <a:alpha val="60784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6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8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AutoShape 6"/>
          <p:cNvSpPr/>
          <p:nvPr/>
        </p:nvSpPr>
        <p:spPr>
          <a:xfrm>
            <a:off x="10831558" y="0"/>
            <a:ext cx="7773286" cy="255022"/>
          </a:xfrm>
          <a:prstGeom prst="rect">
            <a:avLst/>
          </a:prstGeom>
          <a:solidFill>
            <a:srgbClr val="BF1819"/>
          </a:solidFill>
        </p:spPr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5144557" y="7499325"/>
            <a:ext cx="5146181" cy="5146181"/>
            <a:chOff x="0" y="0"/>
            <a:chExt cx="1708150" cy="170815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BF1819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386276" y="7499325"/>
            <a:ext cx="2143125" cy="2143125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066800" y="7363024"/>
            <a:ext cx="16990894" cy="2000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55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4418" b="0" i="0" u="none" strike="noStrike" kern="1200" cap="none" spc="-403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Classic Bold"/>
                <a:ea typeface="+mn-ea"/>
                <a:cs typeface="+mn-cs"/>
              </a:rPr>
              <a:t>Después de Cristo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97432328-131F-721F-4E1C-2CC63DA52100}"/>
              </a:ext>
            </a:extLst>
          </p:cNvPr>
          <p:cNvSpPr txBox="1"/>
          <p:nvPr/>
        </p:nvSpPr>
        <p:spPr>
          <a:xfrm>
            <a:off x="1447800" y="1254996"/>
            <a:ext cx="834155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4800" spc="783" dirty="0">
                <a:solidFill>
                  <a:schemeClr val="bg1"/>
                </a:solidFill>
                <a:latin typeface="Now"/>
              </a:rPr>
              <a:t>¿Qué eres?</a:t>
            </a:r>
          </a:p>
          <a:p>
            <a:r>
              <a:rPr lang="es-ES_tradnl" sz="4800" spc="783" dirty="0">
                <a:solidFill>
                  <a:schemeClr val="bg1"/>
                </a:solidFill>
                <a:latin typeface="Now"/>
              </a:rPr>
              <a:t>¿Qué haces?</a:t>
            </a:r>
          </a:p>
          <a:p>
            <a:r>
              <a:rPr lang="es-ES_tradnl" sz="4800" spc="783" dirty="0">
                <a:solidFill>
                  <a:schemeClr val="bg1"/>
                </a:solidFill>
                <a:latin typeface="Now"/>
              </a:rPr>
              <a:t>¿Cómo te sientes?</a:t>
            </a:r>
          </a:p>
        </p:txBody>
      </p:sp>
      <p:pic>
        <p:nvPicPr>
          <p:cNvPr id="13" name="Picture 10">
            <a:extLst>
              <a:ext uri="{FF2B5EF4-FFF2-40B4-BE49-F238E27FC236}">
                <a16:creationId xmlns:a16="http://schemas.microsoft.com/office/drawing/2014/main" id="{BC5CA534-E6CE-60F0-9EE0-F9905398BD4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954000" y="-78557"/>
            <a:ext cx="4975430" cy="2487715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F90A80A2-0ACE-3ACF-1F7D-D48D2D005902}"/>
              </a:ext>
            </a:extLst>
          </p:cNvPr>
          <p:cNvSpPr txBox="1"/>
          <p:nvPr/>
        </p:nvSpPr>
        <p:spPr>
          <a:xfrm>
            <a:off x="13525114" y="1674043"/>
            <a:ext cx="372780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_tradnl" sz="2800" spc="783" dirty="0">
                <a:solidFill>
                  <a:schemeClr val="bg1"/>
                </a:solidFill>
                <a:latin typeface="Now Bold"/>
              </a:rPr>
              <a:t>TESTIMONIO</a:t>
            </a:r>
          </a:p>
          <a:p>
            <a:pPr algn="ctr"/>
            <a:r>
              <a:rPr lang="es-ES_tradnl" sz="2800" spc="783" dirty="0">
                <a:solidFill>
                  <a:schemeClr val="bg1"/>
                </a:solidFill>
                <a:latin typeface="Now"/>
              </a:rPr>
              <a:t>En 2 minutos</a:t>
            </a:r>
          </a:p>
        </p:txBody>
      </p:sp>
    </p:spTree>
    <p:extLst>
      <p:ext uri="{BB962C8B-B14F-4D97-AF65-F5344CB8AC3E}">
        <p14:creationId xmlns:p14="http://schemas.microsoft.com/office/powerpoint/2010/main" val="13493161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312570" y="7799285"/>
            <a:ext cx="4975430" cy="24877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54000"/>
          </a:blip>
          <a:srcRect l="9607" t="24593" r="62810" b="25219"/>
          <a:stretch>
            <a:fillRect/>
          </a:stretch>
        </p:blipFill>
        <p:spPr>
          <a:xfrm>
            <a:off x="9144000" y="-3930038"/>
            <a:ext cx="11870353" cy="1079941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279269" y="3867345"/>
            <a:ext cx="5072567" cy="5390955"/>
            <a:chOff x="0" y="0"/>
            <a:chExt cx="6763422" cy="718794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127154" y="0"/>
              <a:ext cx="4509114" cy="4509114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0" y="3806229"/>
              <a:ext cx="6763422" cy="3381711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9635823" y="4067370"/>
            <a:ext cx="4490123" cy="4594169"/>
            <a:chOff x="0" y="0"/>
            <a:chExt cx="5986831" cy="6125559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738859" y="0"/>
              <a:ext cx="4509114" cy="4509114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6"/>
            <a:srcRect l="1762" t="6468" r="3128" b="6599"/>
            <a:stretch>
              <a:fillRect/>
            </a:stretch>
          </p:blipFill>
          <p:spPr>
            <a:xfrm>
              <a:off x="0" y="4509114"/>
              <a:ext cx="5986831" cy="1616444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rcRect l="27061" r="30650" b="30538"/>
          <a:stretch>
            <a:fillRect/>
          </a:stretch>
        </p:blipFill>
        <p:spPr>
          <a:xfrm>
            <a:off x="1028700" y="1028700"/>
            <a:ext cx="2089208" cy="201166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 t="66049"/>
          <a:stretch>
            <a:fillRect/>
          </a:stretch>
        </p:blipFill>
        <p:spPr>
          <a:xfrm>
            <a:off x="3279269" y="1469671"/>
            <a:ext cx="5676404" cy="11297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25" b="782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48775" y="-39686"/>
            <a:ext cx="18336775" cy="10326686"/>
            <a:chOff x="0" y="0"/>
            <a:chExt cx="4829439" cy="271978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29439" cy="2719786"/>
            </a:xfrm>
            <a:custGeom>
              <a:avLst/>
              <a:gdLst/>
              <a:ahLst/>
              <a:cxnLst/>
              <a:rect l="l" t="t" r="r" b="b"/>
              <a:pathLst>
                <a:path w="4829439" h="2719786">
                  <a:moveTo>
                    <a:pt x="0" y="0"/>
                  </a:moveTo>
                  <a:lnTo>
                    <a:pt x="4829439" y="0"/>
                  </a:lnTo>
                  <a:lnTo>
                    <a:pt x="4829439" y="2719786"/>
                  </a:lnTo>
                  <a:lnTo>
                    <a:pt x="0" y="2719786"/>
                  </a:lnTo>
                  <a:close/>
                </a:path>
              </a:pathLst>
            </a:custGeom>
            <a:solidFill>
              <a:srgbClr val="000000">
                <a:alpha val="80784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-10800000">
            <a:off x="11518093" y="-677148"/>
            <a:ext cx="1469038" cy="1469038"/>
            <a:chOff x="0" y="0"/>
            <a:chExt cx="6355080" cy="635508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EE0823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3753487" y="5839953"/>
            <a:ext cx="6527941" cy="5867111"/>
            <a:chOff x="0" y="0"/>
            <a:chExt cx="8703921" cy="7822814"/>
          </a:xfrm>
        </p:grpSpPr>
        <p:grpSp>
          <p:nvGrpSpPr>
            <p:cNvPr id="9" name="Group 9"/>
            <p:cNvGrpSpPr>
              <a:grpSpLocks noChangeAspect="1"/>
            </p:cNvGrpSpPr>
            <p:nvPr/>
          </p:nvGrpSpPr>
          <p:grpSpPr>
            <a:xfrm>
              <a:off x="0" y="0"/>
              <a:ext cx="2080792" cy="2080792"/>
              <a:chOff x="0" y="0"/>
              <a:chExt cx="6355080" cy="635508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11" name="AutoShape 11"/>
            <p:cNvSpPr/>
            <p:nvPr/>
          </p:nvSpPr>
          <p:spPr>
            <a:xfrm rot="-2700000">
              <a:off x="3921475" y="803671"/>
              <a:ext cx="78841" cy="6036768"/>
            </a:xfrm>
            <a:prstGeom prst="rect">
              <a:avLst/>
            </a:prstGeom>
            <a:solidFill>
              <a:srgbClr val="FFFFFF"/>
            </a:solidFill>
          </p:spPr>
        </p:sp>
        <p:grpSp>
          <p:nvGrpSpPr>
            <p:cNvPr id="12" name="Group 12"/>
            <p:cNvGrpSpPr/>
            <p:nvPr/>
          </p:nvGrpSpPr>
          <p:grpSpPr>
            <a:xfrm>
              <a:off x="401881" y="401881"/>
              <a:ext cx="1277030" cy="1277030"/>
              <a:chOff x="0" y="0"/>
              <a:chExt cx="6350000" cy="63500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E0823"/>
              </a:solidFill>
            </p:spPr>
          </p:sp>
        </p:grpSp>
        <p:sp>
          <p:nvSpPr>
            <p:cNvPr id="14" name="AutoShape 14"/>
            <p:cNvSpPr/>
            <p:nvPr/>
          </p:nvSpPr>
          <p:spPr>
            <a:xfrm rot="8100000">
              <a:off x="3147485" y="2651761"/>
              <a:ext cx="51900" cy="6036768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15" name="AutoShape 15"/>
            <p:cNvSpPr/>
            <p:nvPr/>
          </p:nvSpPr>
          <p:spPr>
            <a:xfrm rot="8100000">
              <a:off x="6525302" y="813196"/>
              <a:ext cx="51900" cy="6036768"/>
            </a:xfrm>
            <a:prstGeom prst="rect">
              <a:avLst/>
            </a:prstGeom>
            <a:solidFill>
              <a:srgbClr val="FFFFFF"/>
            </a:solidFill>
          </p:spPr>
        </p:sp>
      </p:grpSp>
      <p:sp>
        <p:nvSpPr>
          <p:cNvPr id="16" name="AutoShape 16"/>
          <p:cNvSpPr/>
          <p:nvPr/>
        </p:nvSpPr>
        <p:spPr>
          <a:xfrm>
            <a:off x="3405214" y="5453390"/>
            <a:ext cx="11477572" cy="1064857"/>
          </a:xfrm>
          <a:prstGeom prst="rect">
            <a:avLst/>
          </a:prstGeom>
          <a:solidFill>
            <a:srgbClr val="EE0823"/>
          </a:solidFill>
        </p:spPr>
      </p:sp>
      <p:sp>
        <p:nvSpPr>
          <p:cNvPr id="17" name="TextBox 17"/>
          <p:cNvSpPr txBox="1"/>
          <p:nvPr/>
        </p:nvSpPr>
        <p:spPr>
          <a:xfrm>
            <a:off x="3405214" y="3375459"/>
            <a:ext cx="11477572" cy="2195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658"/>
              </a:lnSpc>
            </a:pPr>
            <a:r>
              <a:rPr lang="en-US" sz="18421">
                <a:solidFill>
                  <a:srgbClr val="FFFFFF"/>
                </a:solidFill>
                <a:latin typeface="Squada One"/>
              </a:rPr>
              <a:t>THE FOUR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733102" y="5690294"/>
            <a:ext cx="10821795" cy="5298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1"/>
              </a:lnSpc>
            </a:pPr>
            <a:r>
              <a:rPr lang="en-US" sz="3479">
                <a:solidFill>
                  <a:srgbClr val="FFFFFF"/>
                </a:solidFill>
                <a:latin typeface="Tomorrow"/>
              </a:rPr>
              <a:t> CONEXIÓN CON LOS PERDIDOS (JUAN 4: 7-15)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12548290" y="-1128633"/>
            <a:ext cx="6845066" cy="5657850"/>
            <a:chOff x="0" y="0"/>
            <a:chExt cx="9126755" cy="7543800"/>
          </a:xfrm>
        </p:grpSpPr>
        <p:grpSp>
          <p:nvGrpSpPr>
            <p:cNvPr id="20" name="Group 20"/>
            <p:cNvGrpSpPr/>
            <p:nvPr/>
          </p:nvGrpSpPr>
          <p:grpSpPr>
            <a:xfrm>
              <a:off x="1582955" y="0"/>
              <a:ext cx="7543800" cy="7543800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E0823"/>
              </a:solidFill>
            </p:spPr>
          </p:sp>
        </p:grpSp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3771900"/>
              <a:ext cx="5354855" cy="1168332"/>
            </a:xfrm>
            <a:prstGeom prst="rect">
              <a:avLst/>
            </a:prstGeom>
          </p:spPr>
        </p:pic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5"/>
          <a:srcRect l="32592" r="40614"/>
          <a:stretch>
            <a:fillRect/>
          </a:stretch>
        </p:blipFill>
        <p:spPr>
          <a:xfrm>
            <a:off x="0" y="-76405"/>
            <a:ext cx="3151559" cy="11294431"/>
          </a:xfrm>
          <a:prstGeom prst="rect">
            <a:avLst/>
          </a:prstGeom>
        </p:spPr>
      </p:pic>
      <p:grpSp>
        <p:nvGrpSpPr>
          <p:cNvPr id="24" name="Group 24"/>
          <p:cNvGrpSpPr/>
          <p:nvPr/>
        </p:nvGrpSpPr>
        <p:grpSpPr>
          <a:xfrm>
            <a:off x="-1948111" y="-1543097"/>
            <a:ext cx="6606522" cy="5919996"/>
            <a:chOff x="0" y="0"/>
            <a:chExt cx="8808696" cy="7893327"/>
          </a:xfrm>
        </p:grpSpPr>
        <p:grpSp>
          <p:nvGrpSpPr>
            <p:cNvPr id="25" name="Group 25"/>
            <p:cNvGrpSpPr>
              <a:grpSpLocks noChangeAspect="1"/>
            </p:cNvGrpSpPr>
            <p:nvPr/>
          </p:nvGrpSpPr>
          <p:grpSpPr>
            <a:xfrm rot="-10800000">
              <a:off x="6727904" y="5812535"/>
              <a:ext cx="2080792" cy="2080792"/>
              <a:chOff x="0" y="0"/>
              <a:chExt cx="6355080" cy="635508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27" name="AutoShape 27"/>
            <p:cNvSpPr/>
            <p:nvPr/>
          </p:nvSpPr>
          <p:spPr>
            <a:xfrm rot="8100000">
              <a:off x="4808380" y="1052888"/>
              <a:ext cx="78841" cy="6036768"/>
            </a:xfrm>
            <a:prstGeom prst="rect">
              <a:avLst/>
            </a:prstGeom>
            <a:solidFill>
              <a:srgbClr val="FFFFFF"/>
            </a:solidFill>
          </p:spPr>
        </p:sp>
        <p:grpSp>
          <p:nvGrpSpPr>
            <p:cNvPr id="28" name="Group 28"/>
            <p:cNvGrpSpPr/>
            <p:nvPr/>
          </p:nvGrpSpPr>
          <p:grpSpPr>
            <a:xfrm rot="-10800000">
              <a:off x="7129785" y="6214416"/>
              <a:ext cx="1277030" cy="1277030"/>
              <a:chOff x="0" y="0"/>
              <a:chExt cx="6350000" cy="63500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E0823"/>
              </a:solidFill>
            </p:spPr>
          </p:sp>
        </p:grpSp>
        <p:sp>
          <p:nvSpPr>
            <p:cNvPr id="30" name="AutoShape 30"/>
            <p:cNvSpPr/>
            <p:nvPr/>
          </p:nvSpPr>
          <p:spPr>
            <a:xfrm rot="8100000">
              <a:off x="5584313" y="-865715"/>
              <a:ext cx="51900" cy="6036768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31" name="AutoShape 31"/>
            <p:cNvSpPr/>
            <p:nvPr/>
          </p:nvSpPr>
          <p:spPr>
            <a:xfrm rot="8100000">
              <a:off x="2126719" y="761635"/>
              <a:ext cx="51900" cy="6036768"/>
            </a:xfrm>
            <a:prstGeom prst="rect">
              <a:avLst/>
            </a:prstGeom>
            <a:solidFill>
              <a:srgbClr val="FFFFFF"/>
            </a:solidFill>
          </p:spPr>
        </p:sp>
      </p:grpSp>
      <p:grpSp>
        <p:nvGrpSpPr>
          <p:cNvPr id="32" name="Group 32"/>
          <p:cNvGrpSpPr/>
          <p:nvPr/>
        </p:nvGrpSpPr>
        <p:grpSpPr>
          <a:xfrm>
            <a:off x="3506067" y="6740917"/>
            <a:ext cx="2290921" cy="2290921"/>
            <a:chOff x="0" y="0"/>
            <a:chExt cx="3054561" cy="3054561"/>
          </a:xfrm>
        </p:grpSpPr>
        <p:grpSp>
          <p:nvGrpSpPr>
            <p:cNvPr id="33" name="Group 33"/>
            <p:cNvGrpSpPr/>
            <p:nvPr/>
          </p:nvGrpSpPr>
          <p:grpSpPr>
            <a:xfrm>
              <a:off x="0" y="0"/>
              <a:ext cx="3054561" cy="3054561"/>
              <a:chOff x="0" y="0"/>
              <a:chExt cx="6350000" cy="6350000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</p:sp>
        </p:grpSp>
        <p:pic>
          <p:nvPicPr>
            <p:cNvPr id="35" name="Picture 3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689648" y="815293"/>
              <a:ext cx="1675264" cy="1423975"/>
            </a:xfrm>
            <a:prstGeom prst="rect">
              <a:avLst/>
            </a:prstGeom>
          </p:spPr>
        </p:pic>
      </p:grpSp>
      <p:grpSp>
        <p:nvGrpSpPr>
          <p:cNvPr id="36" name="Group 36"/>
          <p:cNvGrpSpPr/>
          <p:nvPr/>
        </p:nvGrpSpPr>
        <p:grpSpPr>
          <a:xfrm>
            <a:off x="6174925" y="6740917"/>
            <a:ext cx="2290921" cy="2290921"/>
            <a:chOff x="0" y="0"/>
            <a:chExt cx="3054561" cy="3054561"/>
          </a:xfrm>
        </p:grpSpPr>
        <p:grpSp>
          <p:nvGrpSpPr>
            <p:cNvPr id="37" name="Group 37"/>
            <p:cNvGrpSpPr/>
            <p:nvPr/>
          </p:nvGrpSpPr>
          <p:grpSpPr>
            <a:xfrm>
              <a:off x="0" y="0"/>
              <a:ext cx="3054561" cy="3054561"/>
              <a:chOff x="0" y="0"/>
              <a:chExt cx="6350000" cy="6350000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</p:sp>
        </p:grpSp>
        <p:pic>
          <p:nvPicPr>
            <p:cNvPr id="39" name="Picture 3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689648" y="742952"/>
              <a:ext cx="1675264" cy="1568657"/>
            </a:xfrm>
            <a:prstGeom prst="rect">
              <a:avLst/>
            </a:prstGeom>
          </p:spPr>
        </p:pic>
      </p:grpSp>
      <p:grpSp>
        <p:nvGrpSpPr>
          <p:cNvPr id="40" name="Group 40"/>
          <p:cNvGrpSpPr/>
          <p:nvPr/>
        </p:nvGrpSpPr>
        <p:grpSpPr>
          <a:xfrm>
            <a:off x="8843783" y="6740917"/>
            <a:ext cx="2290921" cy="2290921"/>
            <a:chOff x="0" y="0"/>
            <a:chExt cx="3054561" cy="3054561"/>
          </a:xfrm>
        </p:grpSpPr>
        <p:grpSp>
          <p:nvGrpSpPr>
            <p:cNvPr id="41" name="Group 41"/>
            <p:cNvGrpSpPr/>
            <p:nvPr/>
          </p:nvGrpSpPr>
          <p:grpSpPr>
            <a:xfrm>
              <a:off x="0" y="0"/>
              <a:ext cx="3054561" cy="3054561"/>
              <a:chOff x="0" y="0"/>
              <a:chExt cx="6350000" cy="6350000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</p:sp>
        </p:grpSp>
        <p:pic>
          <p:nvPicPr>
            <p:cNvPr id="43" name="Picture 4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r="1004" b="9184"/>
            <a:stretch>
              <a:fillRect/>
            </a:stretch>
          </p:blipFill>
          <p:spPr>
            <a:xfrm>
              <a:off x="698063" y="363689"/>
              <a:ext cx="1658435" cy="2327183"/>
            </a:xfrm>
            <a:prstGeom prst="rect">
              <a:avLst/>
            </a:prstGeom>
          </p:spPr>
        </p:pic>
      </p:grpSp>
      <p:grpSp>
        <p:nvGrpSpPr>
          <p:cNvPr id="44" name="Group 44"/>
          <p:cNvGrpSpPr/>
          <p:nvPr/>
        </p:nvGrpSpPr>
        <p:grpSpPr>
          <a:xfrm>
            <a:off x="11512641" y="6723376"/>
            <a:ext cx="2290921" cy="2290921"/>
            <a:chOff x="0" y="0"/>
            <a:chExt cx="3054561" cy="3054561"/>
          </a:xfrm>
        </p:grpSpPr>
        <p:grpSp>
          <p:nvGrpSpPr>
            <p:cNvPr id="45" name="Group 45"/>
            <p:cNvGrpSpPr/>
            <p:nvPr/>
          </p:nvGrpSpPr>
          <p:grpSpPr>
            <a:xfrm>
              <a:off x="0" y="0"/>
              <a:ext cx="3054561" cy="3054561"/>
              <a:chOff x="0" y="0"/>
              <a:chExt cx="6350000" cy="6350000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</p:sp>
        </p:grpSp>
        <p:pic>
          <p:nvPicPr>
            <p:cNvPr id="47" name="Picture 47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757929" y="372531"/>
              <a:ext cx="1538703" cy="2309498"/>
            </a:xfrm>
            <a:prstGeom prst="rect">
              <a:avLst/>
            </a:prstGeom>
          </p:spPr>
        </p:pic>
      </p:grpSp>
      <p:pic>
        <p:nvPicPr>
          <p:cNvPr id="48" name="Picture 48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3312570" y="0"/>
            <a:ext cx="4975430" cy="24877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25" b="782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48775" y="-39686"/>
            <a:ext cx="18336775" cy="10326686"/>
            <a:chOff x="0" y="0"/>
            <a:chExt cx="4829439" cy="271978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29439" cy="2719786"/>
            </a:xfrm>
            <a:custGeom>
              <a:avLst/>
              <a:gdLst/>
              <a:ahLst/>
              <a:cxnLst/>
              <a:rect l="l" t="t" r="r" b="b"/>
              <a:pathLst>
                <a:path w="4829439" h="2719786">
                  <a:moveTo>
                    <a:pt x="0" y="0"/>
                  </a:moveTo>
                  <a:lnTo>
                    <a:pt x="4829439" y="0"/>
                  </a:lnTo>
                  <a:lnTo>
                    <a:pt x="4829439" y="2719786"/>
                  </a:lnTo>
                  <a:lnTo>
                    <a:pt x="0" y="2719786"/>
                  </a:lnTo>
                  <a:close/>
                </a:path>
              </a:pathLst>
            </a:custGeom>
            <a:solidFill>
              <a:srgbClr val="000000">
                <a:alpha val="80784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-10800000">
            <a:off x="11518093" y="-677148"/>
            <a:ext cx="1469038" cy="1469038"/>
            <a:chOff x="0" y="0"/>
            <a:chExt cx="6355080" cy="635508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EE0823"/>
            </a:solid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 rot="-10800000">
            <a:off x="5300868" y="9495110"/>
            <a:ext cx="1469038" cy="1469038"/>
            <a:chOff x="0" y="0"/>
            <a:chExt cx="6355080" cy="635508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EE0823"/>
            </a:solid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 rot="-10800000">
            <a:off x="11518093" y="-677148"/>
            <a:ext cx="1469038" cy="1469038"/>
            <a:chOff x="0" y="0"/>
            <a:chExt cx="6355080" cy="635508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EE0823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4685539" y="7353445"/>
            <a:ext cx="6527941" cy="5867111"/>
            <a:chOff x="0" y="0"/>
            <a:chExt cx="8703921" cy="7822814"/>
          </a:xfrm>
        </p:grpSpPr>
        <p:grpSp>
          <p:nvGrpSpPr>
            <p:cNvPr id="13" name="Group 13"/>
            <p:cNvGrpSpPr>
              <a:grpSpLocks noChangeAspect="1"/>
            </p:cNvGrpSpPr>
            <p:nvPr/>
          </p:nvGrpSpPr>
          <p:grpSpPr>
            <a:xfrm>
              <a:off x="0" y="0"/>
              <a:ext cx="2080792" cy="2080792"/>
              <a:chOff x="0" y="0"/>
              <a:chExt cx="6355080" cy="635508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15" name="AutoShape 15"/>
            <p:cNvSpPr/>
            <p:nvPr/>
          </p:nvSpPr>
          <p:spPr>
            <a:xfrm rot="-2700000">
              <a:off x="3921475" y="803671"/>
              <a:ext cx="78841" cy="6036768"/>
            </a:xfrm>
            <a:prstGeom prst="rect">
              <a:avLst/>
            </a:prstGeom>
            <a:solidFill>
              <a:srgbClr val="FFFFFF"/>
            </a:solidFill>
          </p:spPr>
        </p:sp>
        <p:grpSp>
          <p:nvGrpSpPr>
            <p:cNvPr id="16" name="Group 16"/>
            <p:cNvGrpSpPr/>
            <p:nvPr/>
          </p:nvGrpSpPr>
          <p:grpSpPr>
            <a:xfrm>
              <a:off x="401881" y="401881"/>
              <a:ext cx="1277030" cy="1277030"/>
              <a:chOff x="0" y="0"/>
              <a:chExt cx="6350000" cy="63500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E0823"/>
              </a:solidFill>
            </p:spPr>
          </p:sp>
        </p:grpSp>
        <p:sp>
          <p:nvSpPr>
            <p:cNvPr id="18" name="AutoShape 18"/>
            <p:cNvSpPr/>
            <p:nvPr/>
          </p:nvSpPr>
          <p:spPr>
            <a:xfrm rot="8100000">
              <a:off x="3147485" y="2651761"/>
              <a:ext cx="51900" cy="6036768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19" name="AutoShape 19"/>
            <p:cNvSpPr/>
            <p:nvPr/>
          </p:nvSpPr>
          <p:spPr>
            <a:xfrm rot="8100000">
              <a:off x="6525302" y="813196"/>
              <a:ext cx="51900" cy="6036768"/>
            </a:xfrm>
            <a:prstGeom prst="rect">
              <a:avLst/>
            </a:prstGeom>
            <a:solidFill>
              <a:srgbClr val="FFFFFF"/>
            </a:solidFill>
          </p:spPr>
        </p:sp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381701" y="4376898"/>
            <a:ext cx="990783" cy="990783"/>
          </a:xfrm>
          <a:prstGeom prst="rect">
            <a:avLst/>
          </a:prstGeom>
        </p:spPr>
      </p:pic>
      <p:grpSp>
        <p:nvGrpSpPr>
          <p:cNvPr id="21" name="Group 21"/>
          <p:cNvGrpSpPr/>
          <p:nvPr/>
        </p:nvGrpSpPr>
        <p:grpSpPr>
          <a:xfrm>
            <a:off x="5067697" y="6650384"/>
            <a:ext cx="6845066" cy="5657850"/>
            <a:chOff x="0" y="0"/>
            <a:chExt cx="9126755" cy="7543800"/>
          </a:xfrm>
        </p:grpSpPr>
        <p:grpSp>
          <p:nvGrpSpPr>
            <p:cNvPr id="22" name="Group 22"/>
            <p:cNvGrpSpPr/>
            <p:nvPr/>
          </p:nvGrpSpPr>
          <p:grpSpPr>
            <a:xfrm>
              <a:off x="1582955" y="0"/>
              <a:ext cx="7543800" cy="7543800"/>
              <a:chOff x="0" y="0"/>
              <a:chExt cx="6350000" cy="63500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E0823"/>
              </a:solidFill>
            </p:spPr>
          </p:sp>
        </p:grpSp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3771900"/>
              <a:ext cx="5354855" cy="1168332"/>
            </a:xfrm>
            <a:prstGeom prst="rect">
              <a:avLst/>
            </a:prstGeom>
          </p:spPr>
        </p:pic>
      </p:grpSp>
      <p:pic>
        <p:nvPicPr>
          <p:cNvPr id="25" name="Picture 25"/>
          <p:cNvPicPr>
            <a:picLocks noChangeAspect="1"/>
          </p:cNvPicPr>
          <p:nvPr/>
        </p:nvPicPr>
        <p:blipFill>
          <a:blip r:embed="rId7"/>
          <a:srcRect l="13301" r="28574"/>
          <a:stretch>
            <a:fillRect/>
          </a:stretch>
        </p:blipFill>
        <p:spPr>
          <a:xfrm>
            <a:off x="0" y="-231486"/>
            <a:ext cx="9190812" cy="10518486"/>
          </a:xfrm>
          <a:prstGeom prst="rect">
            <a:avLst/>
          </a:prstGeom>
        </p:spPr>
      </p:pic>
      <p:grpSp>
        <p:nvGrpSpPr>
          <p:cNvPr id="26" name="Group 26"/>
          <p:cNvGrpSpPr/>
          <p:nvPr/>
        </p:nvGrpSpPr>
        <p:grpSpPr>
          <a:xfrm>
            <a:off x="-3422533" y="7116821"/>
            <a:ext cx="6845066" cy="5657850"/>
            <a:chOff x="0" y="0"/>
            <a:chExt cx="9126755" cy="7543800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0"/>
              <a:ext cx="7543800" cy="7543800"/>
              <a:chOff x="0" y="0"/>
              <a:chExt cx="6350000" cy="63500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E0823"/>
              </a:solidFill>
            </p:spPr>
          </p:sp>
        </p:grpSp>
        <p:pic>
          <p:nvPicPr>
            <p:cNvPr id="29" name="Picture 2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3771900" y="2524876"/>
              <a:ext cx="5354855" cy="1168332"/>
            </a:xfrm>
            <a:prstGeom prst="rect">
              <a:avLst/>
            </a:prstGeom>
          </p:spPr>
        </p:pic>
      </p:grpSp>
      <p:grpSp>
        <p:nvGrpSpPr>
          <p:cNvPr id="30" name="Group 30"/>
          <p:cNvGrpSpPr/>
          <p:nvPr/>
        </p:nvGrpSpPr>
        <p:grpSpPr>
          <a:xfrm>
            <a:off x="-1948111" y="-1543097"/>
            <a:ext cx="4043597" cy="3623401"/>
            <a:chOff x="0" y="0"/>
            <a:chExt cx="5391463" cy="4831201"/>
          </a:xfrm>
        </p:grpSpPr>
        <p:grpSp>
          <p:nvGrpSpPr>
            <p:cNvPr id="31" name="Group 31"/>
            <p:cNvGrpSpPr>
              <a:grpSpLocks noChangeAspect="1"/>
            </p:cNvGrpSpPr>
            <p:nvPr/>
          </p:nvGrpSpPr>
          <p:grpSpPr>
            <a:xfrm rot="-10800000">
              <a:off x="4117890" y="3557628"/>
              <a:ext cx="1273573" cy="1273573"/>
              <a:chOff x="0" y="0"/>
              <a:chExt cx="6355080" cy="6355080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33" name="AutoShape 33"/>
            <p:cNvSpPr/>
            <p:nvPr/>
          </p:nvSpPr>
          <p:spPr>
            <a:xfrm rot="8100000">
              <a:off x="2943024" y="644432"/>
              <a:ext cx="48255" cy="3694872"/>
            </a:xfrm>
            <a:prstGeom prst="rect">
              <a:avLst/>
            </a:prstGeom>
            <a:solidFill>
              <a:srgbClr val="FFFFFF"/>
            </a:solidFill>
          </p:spPr>
        </p:sp>
        <p:grpSp>
          <p:nvGrpSpPr>
            <p:cNvPr id="34" name="Group 34"/>
            <p:cNvGrpSpPr/>
            <p:nvPr/>
          </p:nvGrpSpPr>
          <p:grpSpPr>
            <a:xfrm rot="-10800000">
              <a:off x="4363866" y="3803604"/>
              <a:ext cx="781621" cy="781621"/>
              <a:chOff x="0" y="0"/>
              <a:chExt cx="6350000" cy="6350000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E0823"/>
              </a:solidFill>
            </p:spPr>
          </p:sp>
        </p:grpSp>
        <p:sp>
          <p:nvSpPr>
            <p:cNvPr id="36" name="AutoShape 36"/>
            <p:cNvSpPr/>
            <p:nvPr/>
          </p:nvSpPr>
          <p:spPr>
            <a:xfrm rot="8100000">
              <a:off x="3417943" y="-529871"/>
              <a:ext cx="31766" cy="3694872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37" name="AutoShape 37"/>
            <p:cNvSpPr/>
            <p:nvPr/>
          </p:nvSpPr>
          <p:spPr>
            <a:xfrm rot="8100000">
              <a:off x="1301683" y="466168"/>
              <a:ext cx="31766" cy="3694872"/>
            </a:xfrm>
            <a:prstGeom prst="rect">
              <a:avLst/>
            </a:prstGeom>
            <a:solidFill>
              <a:srgbClr val="FFFFFF"/>
            </a:solidFill>
          </p:spPr>
        </p:sp>
      </p:grpSp>
      <p:sp>
        <p:nvSpPr>
          <p:cNvPr id="38" name="TextBox 38"/>
          <p:cNvSpPr txBox="1"/>
          <p:nvPr/>
        </p:nvSpPr>
        <p:spPr>
          <a:xfrm>
            <a:off x="10319846" y="2025700"/>
            <a:ext cx="6531247" cy="4940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67"/>
              </a:lnSpc>
            </a:pPr>
            <a:r>
              <a:rPr lang="en-US" sz="7490">
                <a:solidFill>
                  <a:srgbClr val="FFFFFF"/>
                </a:solidFill>
                <a:latin typeface="Squada One"/>
              </a:rPr>
              <a:t>¿TE PREGUNTAS, CÓMO PODRÍAS COMPARTIR LA FE</a:t>
            </a:r>
          </a:p>
          <a:p>
            <a:pPr algn="ctr">
              <a:lnSpc>
                <a:spcPts val="6367"/>
              </a:lnSpc>
            </a:pPr>
            <a:r>
              <a:rPr lang="en-US" sz="7490">
                <a:solidFill>
                  <a:srgbClr val="FFFFFF"/>
                </a:solidFill>
                <a:latin typeface="Squada One"/>
              </a:rPr>
              <a:t>cristiana de una manera simple y clara?</a:t>
            </a:r>
          </a:p>
        </p:txBody>
      </p:sp>
      <p:pic>
        <p:nvPicPr>
          <p:cNvPr id="39" name="Picture 3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035388" y="8438666"/>
            <a:ext cx="3014159" cy="15070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2500" b="1250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48775" y="-39686"/>
            <a:ext cx="18336775" cy="10326686"/>
            <a:chOff x="0" y="0"/>
            <a:chExt cx="4829439" cy="271978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29439" cy="2719786"/>
            </a:xfrm>
            <a:custGeom>
              <a:avLst/>
              <a:gdLst/>
              <a:ahLst/>
              <a:cxnLst/>
              <a:rect l="l" t="t" r="r" b="b"/>
              <a:pathLst>
                <a:path w="4829439" h="2719786">
                  <a:moveTo>
                    <a:pt x="0" y="0"/>
                  </a:moveTo>
                  <a:lnTo>
                    <a:pt x="4829439" y="0"/>
                  </a:lnTo>
                  <a:lnTo>
                    <a:pt x="4829439" y="2719786"/>
                  </a:lnTo>
                  <a:lnTo>
                    <a:pt x="0" y="2719786"/>
                  </a:lnTo>
                  <a:close/>
                </a:path>
              </a:pathLst>
            </a:custGeom>
            <a:solidFill>
              <a:srgbClr val="000000">
                <a:alpha val="42745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-10800000">
            <a:off x="5300868" y="9495110"/>
            <a:ext cx="1469038" cy="1469038"/>
            <a:chOff x="0" y="0"/>
            <a:chExt cx="6355080" cy="635508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EE0823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4685539" y="7353445"/>
            <a:ext cx="6527941" cy="5867111"/>
            <a:chOff x="0" y="0"/>
            <a:chExt cx="8703921" cy="7822814"/>
          </a:xfrm>
        </p:grpSpPr>
        <p:grpSp>
          <p:nvGrpSpPr>
            <p:cNvPr id="9" name="Group 9"/>
            <p:cNvGrpSpPr>
              <a:grpSpLocks noChangeAspect="1"/>
            </p:cNvGrpSpPr>
            <p:nvPr/>
          </p:nvGrpSpPr>
          <p:grpSpPr>
            <a:xfrm>
              <a:off x="0" y="0"/>
              <a:ext cx="2080792" cy="2080792"/>
              <a:chOff x="0" y="0"/>
              <a:chExt cx="6355080" cy="635508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11" name="AutoShape 11"/>
            <p:cNvSpPr/>
            <p:nvPr/>
          </p:nvSpPr>
          <p:spPr>
            <a:xfrm rot="-2700000">
              <a:off x="3921475" y="803671"/>
              <a:ext cx="78841" cy="6036768"/>
            </a:xfrm>
            <a:prstGeom prst="rect">
              <a:avLst/>
            </a:prstGeom>
            <a:solidFill>
              <a:srgbClr val="FFFFFF"/>
            </a:solidFill>
          </p:spPr>
        </p:sp>
        <p:grpSp>
          <p:nvGrpSpPr>
            <p:cNvPr id="12" name="Group 12"/>
            <p:cNvGrpSpPr/>
            <p:nvPr/>
          </p:nvGrpSpPr>
          <p:grpSpPr>
            <a:xfrm>
              <a:off x="401881" y="401881"/>
              <a:ext cx="1277030" cy="1277030"/>
              <a:chOff x="0" y="0"/>
              <a:chExt cx="6350000" cy="63500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E0823"/>
              </a:solidFill>
            </p:spPr>
          </p:sp>
        </p:grpSp>
        <p:sp>
          <p:nvSpPr>
            <p:cNvPr id="14" name="AutoShape 14"/>
            <p:cNvSpPr/>
            <p:nvPr/>
          </p:nvSpPr>
          <p:spPr>
            <a:xfrm rot="8100000">
              <a:off x="3147485" y="2651761"/>
              <a:ext cx="51900" cy="6036768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15" name="AutoShape 15"/>
            <p:cNvSpPr/>
            <p:nvPr/>
          </p:nvSpPr>
          <p:spPr>
            <a:xfrm rot="8100000">
              <a:off x="6525302" y="813196"/>
              <a:ext cx="51900" cy="6036768"/>
            </a:xfrm>
            <a:prstGeom prst="rect">
              <a:avLst/>
            </a:prstGeom>
            <a:solidFill>
              <a:srgbClr val="FFFFFF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-1948111" y="-1543097"/>
            <a:ext cx="6606522" cy="5919996"/>
            <a:chOff x="0" y="0"/>
            <a:chExt cx="8808696" cy="7893327"/>
          </a:xfrm>
        </p:grpSpPr>
        <p:grpSp>
          <p:nvGrpSpPr>
            <p:cNvPr id="17" name="Group 17"/>
            <p:cNvGrpSpPr>
              <a:grpSpLocks noChangeAspect="1"/>
            </p:cNvGrpSpPr>
            <p:nvPr/>
          </p:nvGrpSpPr>
          <p:grpSpPr>
            <a:xfrm rot="-10800000">
              <a:off x="6727904" y="5812535"/>
              <a:ext cx="2080792" cy="2080792"/>
              <a:chOff x="0" y="0"/>
              <a:chExt cx="6355080" cy="635508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19" name="AutoShape 19"/>
            <p:cNvSpPr/>
            <p:nvPr/>
          </p:nvSpPr>
          <p:spPr>
            <a:xfrm rot="8100000">
              <a:off x="4808380" y="1052888"/>
              <a:ext cx="78841" cy="6036768"/>
            </a:xfrm>
            <a:prstGeom prst="rect">
              <a:avLst/>
            </a:prstGeom>
            <a:solidFill>
              <a:srgbClr val="FFFFFF"/>
            </a:solidFill>
          </p:spPr>
        </p:sp>
        <p:grpSp>
          <p:nvGrpSpPr>
            <p:cNvPr id="20" name="Group 20"/>
            <p:cNvGrpSpPr/>
            <p:nvPr/>
          </p:nvGrpSpPr>
          <p:grpSpPr>
            <a:xfrm rot="-10800000">
              <a:off x="7129785" y="6214416"/>
              <a:ext cx="1277030" cy="1277030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E0823"/>
              </a:solidFill>
            </p:spPr>
          </p:sp>
        </p:grpSp>
        <p:sp>
          <p:nvSpPr>
            <p:cNvPr id="22" name="AutoShape 22"/>
            <p:cNvSpPr/>
            <p:nvPr/>
          </p:nvSpPr>
          <p:spPr>
            <a:xfrm rot="8100000">
              <a:off x="5584313" y="-865715"/>
              <a:ext cx="51900" cy="6036768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23" name="AutoShape 23"/>
            <p:cNvSpPr/>
            <p:nvPr/>
          </p:nvSpPr>
          <p:spPr>
            <a:xfrm rot="8100000">
              <a:off x="2126719" y="761635"/>
              <a:ext cx="51900" cy="6036768"/>
            </a:xfrm>
            <a:prstGeom prst="rect">
              <a:avLst/>
            </a:prstGeom>
            <a:solidFill>
              <a:srgbClr val="FFFFFF"/>
            </a:solidFill>
          </p:spPr>
        </p:sp>
      </p:grpSp>
      <p:sp>
        <p:nvSpPr>
          <p:cNvPr id="24" name="AutoShape 24"/>
          <p:cNvSpPr/>
          <p:nvPr/>
        </p:nvSpPr>
        <p:spPr>
          <a:xfrm>
            <a:off x="2604924" y="7353445"/>
            <a:ext cx="10382207" cy="2605823"/>
          </a:xfrm>
          <a:prstGeom prst="rect">
            <a:avLst/>
          </a:prstGeom>
          <a:solidFill>
            <a:srgbClr val="EE0823"/>
          </a:solidFill>
        </p:spPr>
      </p:sp>
      <p:grpSp>
        <p:nvGrpSpPr>
          <p:cNvPr id="25" name="Group 25"/>
          <p:cNvGrpSpPr/>
          <p:nvPr/>
        </p:nvGrpSpPr>
        <p:grpSpPr>
          <a:xfrm>
            <a:off x="-3422533" y="7116821"/>
            <a:ext cx="6845066" cy="5657850"/>
            <a:chOff x="0" y="0"/>
            <a:chExt cx="9126755" cy="7543800"/>
          </a:xfrm>
        </p:grpSpPr>
        <p:grpSp>
          <p:nvGrpSpPr>
            <p:cNvPr id="26" name="Group 26"/>
            <p:cNvGrpSpPr/>
            <p:nvPr/>
          </p:nvGrpSpPr>
          <p:grpSpPr>
            <a:xfrm>
              <a:off x="0" y="0"/>
              <a:ext cx="7543800" cy="7543800"/>
              <a:chOff x="0" y="0"/>
              <a:chExt cx="6350000" cy="63500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E0823"/>
              </a:solidFill>
            </p:spPr>
          </p:sp>
        </p:grpSp>
        <p:pic>
          <p:nvPicPr>
            <p:cNvPr id="28" name="Picture 2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3771900" y="2524876"/>
              <a:ext cx="5354855" cy="1168332"/>
            </a:xfrm>
            <a:prstGeom prst="rect">
              <a:avLst/>
            </a:prstGeom>
          </p:spPr>
        </p:pic>
      </p:grpSp>
      <p:pic>
        <p:nvPicPr>
          <p:cNvPr id="29" name="Picture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067697" y="9479309"/>
            <a:ext cx="4016141" cy="876249"/>
          </a:xfrm>
          <a:prstGeom prst="rect">
            <a:avLst/>
          </a:prstGeom>
        </p:spPr>
      </p:pic>
      <p:sp>
        <p:nvSpPr>
          <p:cNvPr id="30" name="TextBox 30"/>
          <p:cNvSpPr txBox="1"/>
          <p:nvPr/>
        </p:nvSpPr>
        <p:spPr>
          <a:xfrm>
            <a:off x="2803599" y="7502374"/>
            <a:ext cx="9981717" cy="219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0"/>
              </a:lnSpc>
            </a:pPr>
            <a:r>
              <a:rPr lang="en-US" sz="5000">
                <a:solidFill>
                  <a:srgbClr val="FFFFFF"/>
                </a:solidFill>
                <a:latin typeface="Tomorrow"/>
              </a:rPr>
              <a:t>ESTOS CUATRO SÍMBOLOS REPRESENTAN EL MENSAJE CENTRAL DE LA BIBLIA</a:t>
            </a:r>
          </a:p>
        </p:txBody>
      </p:sp>
      <p:pic>
        <p:nvPicPr>
          <p:cNvPr id="31" name="Picture 3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425367" y="618978"/>
            <a:ext cx="4975430" cy="24877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7023940"/>
            <a:ext cx="3405635" cy="4824213"/>
            <a:chOff x="0" y="0"/>
            <a:chExt cx="1152030" cy="16318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52030" cy="1631894"/>
            </a:xfrm>
            <a:custGeom>
              <a:avLst/>
              <a:gdLst/>
              <a:ahLst/>
              <a:cxnLst/>
              <a:rect l="l" t="t" r="r" b="b"/>
              <a:pathLst>
                <a:path w="1152030" h="1631894">
                  <a:moveTo>
                    <a:pt x="0" y="0"/>
                  </a:moveTo>
                  <a:lnTo>
                    <a:pt x="1152030" y="0"/>
                  </a:lnTo>
                  <a:lnTo>
                    <a:pt x="1152030" y="1631894"/>
                  </a:lnTo>
                  <a:lnTo>
                    <a:pt x="0" y="1631894"/>
                  </a:lnTo>
                  <a:close/>
                </a:path>
              </a:pathLst>
            </a:custGeom>
            <a:solidFill>
              <a:srgbClr val="EB102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3720591" y="6598230"/>
            <a:ext cx="3405635" cy="5249923"/>
            <a:chOff x="0" y="0"/>
            <a:chExt cx="1152030" cy="17759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52030" cy="1775900"/>
            </a:xfrm>
            <a:custGeom>
              <a:avLst/>
              <a:gdLst/>
              <a:ahLst/>
              <a:cxnLst/>
              <a:rect l="l" t="t" r="r" b="b"/>
              <a:pathLst>
                <a:path w="1152030" h="1775900">
                  <a:moveTo>
                    <a:pt x="0" y="0"/>
                  </a:moveTo>
                  <a:lnTo>
                    <a:pt x="1152030" y="0"/>
                  </a:lnTo>
                  <a:lnTo>
                    <a:pt x="1152030" y="1775900"/>
                  </a:lnTo>
                  <a:lnTo>
                    <a:pt x="0" y="1775900"/>
                  </a:lnTo>
                  <a:close/>
                </a:path>
              </a:pathLst>
            </a:custGeom>
            <a:solidFill>
              <a:srgbClr val="545454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7441182" y="6141258"/>
            <a:ext cx="3405635" cy="5706895"/>
            <a:chOff x="0" y="0"/>
            <a:chExt cx="1152030" cy="193048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52030" cy="1930481"/>
            </a:xfrm>
            <a:custGeom>
              <a:avLst/>
              <a:gdLst/>
              <a:ahLst/>
              <a:cxnLst/>
              <a:rect l="l" t="t" r="r" b="b"/>
              <a:pathLst>
                <a:path w="1152030" h="1930481">
                  <a:moveTo>
                    <a:pt x="0" y="0"/>
                  </a:moveTo>
                  <a:lnTo>
                    <a:pt x="1152030" y="0"/>
                  </a:lnTo>
                  <a:lnTo>
                    <a:pt x="1152030" y="1930481"/>
                  </a:lnTo>
                  <a:lnTo>
                    <a:pt x="0" y="1930481"/>
                  </a:lnTo>
                  <a:close/>
                </a:path>
              </a:pathLst>
            </a:custGeom>
            <a:solidFill>
              <a:srgbClr val="EB1024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1161774" y="5684286"/>
            <a:ext cx="3405635" cy="6163867"/>
            <a:chOff x="0" y="0"/>
            <a:chExt cx="1152030" cy="208506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52030" cy="2085061"/>
            </a:xfrm>
            <a:custGeom>
              <a:avLst/>
              <a:gdLst/>
              <a:ahLst/>
              <a:cxnLst/>
              <a:rect l="l" t="t" r="r" b="b"/>
              <a:pathLst>
                <a:path w="1152030" h="2085061">
                  <a:moveTo>
                    <a:pt x="0" y="0"/>
                  </a:moveTo>
                  <a:lnTo>
                    <a:pt x="1152030" y="0"/>
                  </a:lnTo>
                  <a:lnTo>
                    <a:pt x="1152030" y="2085061"/>
                  </a:lnTo>
                  <a:lnTo>
                    <a:pt x="0" y="2085061"/>
                  </a:lnTo>
                  <a:close/>
                </a:path>
              </a:pathLst>
            </a:custGeom>
            <a:solidFill>
              <a:srgbClr val="545454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4882365" y="5227314"/>
            <a:ext cx="3405635" cy="6620839"/>
            <a:chOff x="0" y="0"/>
            <a:chExt cx="1152030" cy="223964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152030" cy="2239642"/>
            </a:xfrm>
            <a:custGeom>
              <a:avLst/>
              <a:gdLst/>
              <a:ahLst/>
              <a:cxnLst/>
              <a:rect l="l" t="t" r="r" b="b"/>
              <a:pathLst>
                <a:path w="1152030" h="2239642">
                  <a:moveTo>
                    <a:pt x="0" y="0"/>
                  </a:moveTo>
                  <a:lnTo>
                    <a:pt x="1152030" y="0"/>
                  </a:lnTo>
                  <a:lnTo>
                    <a:pt x="1152030" y="2239642"/>
                  </a:lnTo>
                  <a:lnTo>
                    <a:pt x="0" y="2239642"/>
                  </a:lnTo>
                  <a:close/>
                </a:path>
              </a:pathLst>
            </a:custGeom>
            <a:solidFill>
              <a:srgbClr val="EB1024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2"/>
          <a:srcRect l="8510" t="24428" r="12607" b="28449"/>
          <a:stretch>
            <a:fillRect/>
          </a:stretch>
        </p:blipFill>
        <p:spPr>
          <a:xfrm>
            <a:off x="349149" y="613374"/>
            <a:ext cx="11062666" cy="3304303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250042" y="5431077"/>
            <a:ext cx="2905552" cy="116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00"/>
              </a:lnSpc>
            </a:pPr>
            <a:r>
              <a:rPr lang="en-US" sz="3357">
                <a:solidFill>
                  <a:srgbClr val="545454"/>
                </a:solidFill>
                <a:latin typeface="Oswald"/>
              </a:rPr>
              <a:t>SEMANA 1</a:t>
            </a:r>
          </a:p>
          <a:p>
            <a:pPr algn="ctr">
              <a:lnSpc>
                <a:spcPts val="4700"/>
              </a:lnSpc>
            </a:pPr>
            <a:r>
              <a:rPr lang="en-US" sz="3357">
                <a:solidFill>
                  <a:srgbClr val="545454"/>
                </a:solidFill>
                <a:latin typeface="Oswald"/>
              </a:rPr>
              <a:t>ORA Y PREPÁRATE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970633" y="4974106"/>
            <a:ext cx="2905552" cy="116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00"/>
              </a:lnSpc>
            </a:pPr>
            <a:r>
              <a:rPr lang="en-US" sz="3357">
                <a:solidFill>
                  <a:srgbClr val="545454"/>
                </a:solidFill>
                <a:latin typeface="Oswald"/>
              </a:rPr>
              <a:t>SEMANA 2</a:t>
            </a:r>
          </a:p>
          <a:p>
            <a:pPr algn="ctr">
              <a:lnSpc>
                <a:spcPts val="4700"/>
              </a:lnSpc>
            </a:pPr>
            <a:r>
              <a:rPr lang="en-US" sz="3357">
                <a:solidFill>
                  <a:srgbClr val="545454"/>
                </a:solidFill>
                <a:latin typeface="Oswald"/>
              </a:rPr>
              <a:t>ATRAE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691224" y="4517134"/>
            <a:ext cx="2905552" cy="116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00"/>
              </a:lnSpc>
            </a:pPr>
            <a:r>
              <a:rPr lang="en-US" sz="3357">
                <a:solidFill>
                  <a:srgbClr val="545454"/>
                </a:solidFill>
                <a:latin typeface="Oswald"/>
              </a:rPr>
              <a:t>SEMANA 3</a:t>
            </a:r>
          </a:p>
          <a:p>
            <a:pPr algn="ctr">
              <a:lnSpc>
                <a:spcPts val="4700"/>
              </a:lnSpc>
            </a:pPr>
            <a:r>
              <a:rPr lang="en-US" sz="3357">
                <a:solidFill>
                  <a:srgbClr val="545454"/>
                </a:solidFill>
                <a:latin typeface="Oswald"/>
              </a:rPr>
              <a:t>COMPARTE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411815" y="4060162"/>
            <a:ext cx="2905552" cy="116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00"/>
              </a:lnSpc>
            </a:pPr>
            <a:r>
              <a:rPr lang="en-US" sz="3357">
                <a:solidFill>
                  <a:srgbClr val="545454"/>
                </a:solidFill>
                <a:latin typeface="Oswald"/>
              </a:rPr>
              <a:t>SEMANA 4</a:t>
            </a:r>
          </a:p>
          <a:p>
            <a:pPr algn="ctr">
              <a:lnSpc>
                <a:spcPts val="4700"/>
              </a:lnSpc>
            </a:pPr>
            <a:r>
              <a:rPr lang="en-US" sz="3357">
                <a:solidFill>
                  <a:srgbClr val="545454"/>
                </a:solidFill>
                <a:latin typeface="Oswald"/>
              </a:rPr>
              <a:t> PROCLAMA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5132406" y="3603190"/>
            <a:ext cx="2905552" cy="116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00"/>
              </a:lnSpc>
            </a:pPr>
            <a:r>
              <a:rPr lang="en-US" sz="3357">
                <a:solidFill>
                  <a:srgbClr val="545454"/>
                </a:solidFill>
                <a:latin typeface="Oswald"/>
              </a:rPr>
              <a:t>SEMANA 5</a:t>
            </a:r>
          </a:p>
          <a:p>
            <a:pPr algn="ctr">
              <a:lnSpc>
                <a:spcPts val="4700"/>
              </a:lnSpc>
            </a:pPr>
            <a:r>
              <a:rPr lang="en-US" sz="3357">
                <a:solidFill>
                  <a:srgbClr val="545454"/>
                </a:solidFill>
                <a:latin typeface="Oswald"/>
              </a:rPr>
              <a:t>DISCIPULA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50042" y="7511838"/>
            <a:ext cx="2905552" cy="914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92"/>
              </a:lnSpc>
            </a:pPr>
            <a:r>
              <a:rPr lang="en-US" sz="2637">
                <a:solidFill>
                  <a:srgbClr val="FBFFFC"/>
                </a:solidFill>
                <a:latin typeface="Lato"/>
              </a:rPr>
              <a:t>01 AL 06</a:t>
            </a:r>
          </a:p>
          <a:p>
            <a:pPr algn="ctr">
              <a:lnSpc>
                <a:spcPts val="3692"/>
              </a:lnSpc>
            </a:pPr>
            <a:r>
              <a:rPr lang="en-US" sz="2637">
                <a:solidFill>
                  <a:srgbClr val="FBFFFC"/>
                </a:solidFill>
                <a:latin typeface="Lato"/>
              </a:rPr>
              <a:t>DE MAYO 2023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970633" y="7078606"/>
            <a:ext cx="2905552" cy="914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92"/>
              </a:lnSpc>
            </a:pPr>
            <a:r>
              <a:rPr lang="en-US" sz="2637">
                <a:solidFill>
                  <a:srgbClr val="FBFFFC"/>
                </a:solidFill>
                <a:latin typeface="Lato"/>
              </a:rPr>
              <a:t>07 AL 13</a:t>
            </a:r>
          </a:p>
          <a:p>
            <a:pPr algn="ctr">
              <a:lnSpc>
                <a:spcPts val="3692"/>
              </a:lnSpc>
            </a:pPr>
            <a:r>
              <a:rPr lang="en-US" sz="2637">
                <a:solidFill>
                  <a:srgbClr val="FBFFFC"/>
                </a:solidFill>
                <a:latin typeface="Lato"/>
              </a:rPr>
              <a:t>DE MAYO 2023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691224" y="6645374"/>
            <a:ext cx="2905552" cy="914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92"/>
              </a:lnSpc>
            </a:pPr>
            <a:r>
              <a:rPr lang="en-US" sz="2637">
                <a:solidFill>
                  <a:srgbClr val="FBFFFC"/>
                </a:solidFill>
                <a:latin typeface="Lato"/>
              </a:rPr>
              <a:t>14 AL 20</a:t>
            </a:r>
          </a:p>
          <a:p>
            <a:pPr algn="ctr">
              <a:lnSpc>
                <a:spcPts val="3692"/>
              </a:lnSpc>
            </a:pPr>
            <a:r>
              <a:rPr lang="en-US" sz="2637">
                <a:solidFill>
                  <a:srgbClr val="FBFFFC"/>
                </a:solidFill>
                <a:latin typeface="Lato"/>
              </a:rPr>
              <a:t>DE MAYO 2023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1411815" y="6212143"/>
            <a:ext cx="2905552" cy="914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92"/>
              </a:lnSpc>
            </a:pPr>
            <a:r>
              <a:rPr lang="en-US" sz="2637">
                <a:solidFill>
                  <a:srgbClr val="FBFFFC"/>
                </a:solidFill>
                <a:latin typeface="Lato"/>
              </a:rPr>
              <a:t>21 AL 27</a:t>
            </a:r>
          </a:p>
          <a:p>
            <a:pPr algn="ctr">
              <a:lnSpc>
                <a:spcPts val="3692"/>
              </a:lnSpc>
            </a:pPr>
            <a:r>
              <a:rPr lang="en-US" sz="2637">
                <a:solidFill>
                  <a:srgbClr val="FBFFFC"/>
                </a:solidFill>
                <a:latin typeface="Lato"/>
              </a:rPr>
              <a:t>DE MAYO 2023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5132406" y="5778911"/>
            <a:ext cx="2905552" cy="914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92"/>
              </a:lnSpc>
            </a:pPr>
            <a:r>
              <a:rPr lang="en-US" sz="2637">
                <a:solidFill>
                  <a:srgbClr val="FBFFFC"/>
                </a:solidFill>
                <a:latin typeface="Lato"/>
              </a:rPr>
              <a:t>28 DE MAYO 2023 EN ADELANTE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1720911" y="1209675"/>
            <a:ext cx="5538389" cy="1260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9482"/>
              </a:lnSpc>
              <a:spcBef>
                <a:spcPct val="0"/>
              </a:spcBef>
            </a:pPr>
            <a:r>
              <a:rPr lang="en-US" sz="9482">
                <a:solidFill>
                  <a:srgbClr val="EB1024"/>
                </a:solidFill>
                <a:latin typeface="Big Shoulders Display Bold"/>
              </a:rPr>
              <a:t>MAYO 2023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54000"/>
          </a:blip>
          <a:srcRect l="9607" t="24593" r="62810" b="25219"/>
          <a:stretch>
            <a:fillRect/>
          </a:stretch>
        </p:blipFill>
        <p:spPr>
          <a:xfrm>
            <a:off x="9144000" y="-3930038"/>
            <a:ext cx="11870353" cy="1079941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28700" y="4399239"/>
            <a:ext cx="3484899" cy="3703635"/>
            <a:chOff x="0" y="0"/>
            <a:chExt cx="4646532" cy="493818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774365" y="0"/>
              <a:ext cx="3097802" cy="3097802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0" y="2614914"/>
              <a:ext cx="4646532" cy="2323266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5395710" y="4536658"/>
            <a:ext cx="3084755" cy="3156236"/>
            <a:chOff x="0" y="0"/>
            <a:chExt cx="4113007" cy="4208314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507602" y="0"/>
              <a:ext cx="3097802" cy="3097802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6"/>
            <a:srcRect l="1762" t="6468" r="3128" b="6599"/>
            <a:stretch>
              <a:fillRect/>
            </a:stretch>
          </p:blipFill>
          <p:spPr>
            <a:xfrm>
              <a:off x="0" y="3097802"/>
              <a:ext cx="4113007" cy="1110512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rcRect l="27061" r="30650" b="30538"/>
          <a:stretch>
            <a:fillRect/>
          </a:stretch>
        </p:blipFill>
        <p:spPr>
          <a:xfrm>
            <a:off x="1028700" y="1028700"/>
            <a:ext cx="2089208" cy="201166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 t="66049"/>
          <a:stretch>
            <a:fillRect/>
          </a:stretch>
        </p:blipFill>
        <p:spPr>
          <a:xfrm>
            <a:off x="3279269" y="1469671"/>
            <a:ext cx="5676404" cy="1129724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8324202" y="3459563"/>
            <a:ext cx="9963798" cy="48056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en-US" sz="6999" spc="139">
                <a:solidFill>
                  <a:srgbClr val="000000"/>
                </a:solidFill>
                <a:latin typeface="Montserrat Light Bold"/>
              </a:rPr>
              <a:t>VENTAJAS</a:t>
            </a:r>
          </a:p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spc="100">
                <a:solidFill>
                  <a:srgbClr val="000000"/>
                </a:solidFill>
                <a:latin typeface="Now Bold"/>
              </a:rPr>
              <a:t> </a:t>
            </a:r>
            <a:r>
              <a:rPr lang="en-US" sz="5000" spc="100">
                <a:solidFill>
                  <a:srgbClr val="000000"/>
                </a:solidFill>
                <a:latin typeface="Now"/>
              </a:rPr>
              <a:t>Simplicidad gráfica / Innovanora</a:t>
            </a:r>
          </a:p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spc="-225">
                <a:solidFill>
                  <a:srgbClr val="000000"/>
                </a:solidFill>
                <a:latin typeface="Now"/>
              </a:rPr>
              <a:t>Fácil de usar / Trae claridad al mensaje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25" b="782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2490" r="57711" b="30538"/>
          <a:stretch>
            <a:fillRect/>
          </a:stretch>
        </p:blipFill>
        <p:spPr>
          <a:xfrm>
            <a:off x="-518746" y="513940"/>
            <a:ext cx="10787689" cy="10014855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0" y="-39686"/>
            <a:ext cx="18288000" cy="10326686"/>
            <a:chOff x="0" y="0"/>
            <a:chExt cx="4816593" cy="271978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2719786"/>
            </a:xfrm>
            <a:custGeom>
              <a:avLst/>
              <a:gdLst/>
              <a:ahLst/>
              <a:cxnLst/>
              <a:rect l="l" t="t" r="r" b="b"/>
              <a:pathLst>
                <a:path w="4816592" h="2719786">
                  <a:moveTo>
                    <a:pt x="0" y="0"/>
                  </a:moveTo>
                  <a:lnTo>
                    <a:pt x="4816592" y="0"/>
                  </a:lnTo>
                  <a:lnTo>
                    <a:pt x="4816592" y="2719786"/>
                  </a:lnTo>
                  <a:lnTo>
                    <a:pt x="0" y="2719786"/>
                  </a:lnTo>
                  <a:close/>
                </a:path>
              </a:pathLst>
            </a:custGeom>
            <a:solidFill>
              <a:srgbClr val="000000">
                <a:alpha val="67843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61345" y="756424"/>
            <a:ext cx="4435357" cy="915744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899859" y="701788"/>
            <a:ext cx="4488282" cy="926671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211753" y="678413"/>
            <a:ext cx="4510925" cy="93134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25" b="782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2490" r="57711" b="30538"/>
          <a:stretch>
            <a:fillRect/>
          </a:stretch>
        </p:blipFill>
        <p:spPr>
          <a:xfrm>
            <a:off x="-699721" y="513940"/>
            <a:ext cx="10787689" cy="10014855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0" y="-39686"/>
            <a:ext cx="18288000" cy="10326686"/>
            <a:chOff x="0" y="0"/>
            <a:chExt cx="4816593" cy="271978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2719786"/>
            </a:xfrm>
            <a:custGeom>
              <a:avLst/>
              <a:gdLst/>
              <a:ahLst/>
              <a:cxnLst/>
              <a:rect l="l" t="t" r="r" b="b"/>
              <a:pathLst>
                <a:path w="4816592" h="2719786">
                  <a:moveTo>
                    <a:pt x="0" y="0"/>
                  </a:moveTo>
                  <a:lnTo>
                    <a:pt x="4816592" y="0"/>
                  </a:lnTo>
                  <a:lnTo>
                    <a:pt x="4816592" y="2719786"/>
                  </a:lnTo>
                  <a:lnTo>
                    <a:pt x="0" y="2719786"/>
                  </a:lnTo>
                  <a:close/>
                </a:path>
              </a:pathLst>
            </a:custGeom>
            <a:solidFill>
              <a:srgbClr val="000000">
                <a:alpha val="67843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88809" y="864634"/>
            <a:ext cx="4510925" cy="931346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721115" y="888009"/>
            <a:ext cx="4488282" cy="926671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163947" y="888009"/>
            <a:ext cx="4488282" cy="92667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25" b="782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2490" r="57711" b="30538"/>
          <a:stretch>
            <a:fillRect/>
          </a:stretch>
        </p:blipFill>
        <p:spPr>
          <a:xfrm>
            <a:off x="-804496" y="513940"/>
            <a:ext cx="10787689" cy="10014855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0" y="-39686"/>
            <a:ext cx="18288000" cy="10326686"/>
            <a:chOff x="0" y="0"/>
            <a:chExt cx="4816593" cy="271978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2719786"/>
            </a:xfrm>
            <a:custGeom>
              <a:avLst/>
              <a:gdLst/>
              <a:ahLst/>
              <a:cxnLst/>
              <a:rect l="l" t="t" r="r" b="b"/>
              <a:pathLst>
                <a:path w="4816592" h="2719786">
                  <a:moveTo>
                    <a:pt x="0" y="0"/>
                  </a:moveTo>
                  <a:lnTo>
                    <a:pt x="4816592" y="0"/>
                  </a:lnTo>
                  <a:lnTo>
                    <a:pt x="4816592" y="2719786"/>
                  </a:lnTo>
                  <a:lnTo>
                    <a:pt x="0" y="2719786"/>
                  </a:lnTo>
                  <a:close/>
                </a:path>
              </a:pathLst>
            </a:custGeom>
            <a:solidFill>
              <a:srgbClr val="000000">
                <a:alpha val="67843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56422" y="929749"/>
            <a:ext cx="4447850" cy="918323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795084" y="888009"/>
            <a:ext cx="4488282" cy="926671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495193" y="957393"/>
            <a:ext cx="4421071" cy="91279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25" b="782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2490" r="57711" b="30538"/>
          <a:stretch>
            <a:fillRect/>
          </a:stretch>
        </p:blipFill>
        <p:spPr>
          <a:xfrm>
            <a:off x="-804496" y="513940"/>
            <a:ext cx="10787689" cy="10014855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0" y="-39686"/>
            <a:ext cx="18288000" cy="10326686"/>
            <a:chOff x="0" y="0"/>
            <a:chExt cx="4816593" cy="271978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2719786"/>
            </a:xfrm>
            <a:custGeom>
              <a:avLst/>
              <a:gdLst/>
              <a:ahLst/>
              <a:cxnLst/>
              <a:rect l="l" t="t" r="r" b="b"/>
              <a:pathLst>
                <a:path w="4816592" h="2719786">
                  <a:moveTo>
                    <a:pt x="0" y="0"/>
                  </a:moveTo>
                  <a:lnTo>
                    <a:pt x="4816592" y="0"/>
                  </a:lnTo>
                  <a:lnTo>
                    <a:pt x="4816592" y="2719786"/>
                  </a:lnTo>
                  <a:lnTo>
                    <a:pt x="0" y="2719786"/>
                  </a:lnTo>
                  <a:close/>
                </a:path>
              </a:pathLst>
            </a:custGeom>
            <a:solidFill>
              <a:srgbClr val="000000">
                <a:alpha val="67843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64"/>
                </a:lnSpc>
              </a:pPr>
              <a:endParaRPr/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29053" y="888009"/>
            <a:ext cx="4488282" cy="926671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912123" y="888009"/>
            <a:ext cx="4488282" cy="926671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381494" y="943204"/>
            <a:ext cx="4434815" cy="91563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2428" r="19081"/>
          <a:stretch>
            <a:fillRect/>
          </a:stretch>
        </p:blipFill>
        <p:spPr>
          <a:xfrm>
            <a:off x="9144000" y="-170418"/>
            <a:ext cx="9330173" cy="10627836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-429201" y="1028700"/>
            <a:ext cx="9573201" cy="1612601"/>
          </a:xfrm>
          <a:prstGeom prst="rect">
            <a:avLst/>
          </a:prstGeom>
          <a:solidFill>
            <a:srgbClr val="BF1818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675797" y="2010210"/>
            <a:ext cx="6266580" cy="626658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028700" y="1066331"/>
            <a:ext cx="9424874" cy="1384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339"/>
              </a:lnSpc>
            </a:pPr>
            <a:r>
              <a:rPr lang="en-US" sz="8099">
                <a:solidFill>
                  <a:srgbClr val="FBFFFC"/>
                </a:solidFill>
                <a:latin typeface="Oswald"/>
              </a:rPr>
              <a:t>+MENTOREAR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420883" y="3875556"/>
            <a:ext cx="7421034" cy="4236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67"/>
              </a:lnSpc>
            </a:pPr>
            <a:r>
              <a:rPr lang="en-US" sz="6048">
                <a:solidFill>
                  <a:srgbClr val="000000"/>
                </a:solidFill>
                <a:latin typeface="Lato"/>
              </a:rPr>
              <a:t>ayuda a caminar acompañado en El Sendero en la Gracia, en Cristo.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 t="17797" r="68452" b="19166"/>
          <a:stretch>
            <a:fillRect/>
          </a:stretch>
        </p:blipFill>
        <p:spPr>
          <a:xfrm>
            <a:off x="1028700" y="8783300"/>
            <a:ext cx="950898" cy="9499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80598" y="1028700"/>
            <a:ext cx="16027949" cy="8229600"/>
          </a:xfrm>
          <a:prstGeom prst="rect">
            <a:avLst/>
          </a:prstGeom>
          <a:solidFill>
            <a:srgbClr val="BF1818"/>
          </a:solidFill>
        </p:spPr>
      </p:sp>
      <p:sp>
        <p:nvSpPr>
          <p:cNvPr id="3" name="TextBox 3"/>
          <p:cNvSpPr txBox="1"/>
          <p:nvPr/>
        </p:nvSpPr>
        <p:spPr>
          <a:xfrm>
            <a:off x="2325253" y="1607188"/>
            <a:ext cx="13538639" cy="69061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97"/>
              </a:lnSpc>
            </a:pPr>
            <a:r>
              <a:rPr lang="en-US" sz="7855">
                <a:solidFill>
                  <a:srgbClr val="FBFFFC"/>
                </a:solidFill>
                <a:latin typeface="Oswald"/>
              </a:rPr>
              <a:t>ES IMPORTANTÍSIMO ACOMPAÑAR</a:t>
            </a:r>
          </a:p>
          <a:p>
            <a:pPr algn="ctr">
              <a:lnSpc>
                <a:spcPts val="10997"/>
              </a:lnSpc>
            </a:pPr>
            <a:r>
              <a:rPr lang="en-US" sz="7855">
                <a:solidFill>
                  <a:srgbClr val="FBFFFC"/>
                </a:solidFill>
                <a:latin typeface="Oswald"/>
              </a:rPr>
              <a:t>A LOS NO CREYENTES</a:t>
            </a:r>
          </a:p>
          <a:p>
            <a:pPr algn="ctr">
              <a:lnSpc>
                <a:spcPts val="10997"/>
              </a:lnSpc>
            </a:pPr>
            <a:r>
              <a:rPr lang="en-US" sz="7855">
                <a:solidFill>
                  <a:srgbClr val="FBFFFC"/>
                </a:solidFill>
                <a:latin typeface="Oswald"/>
              </a:rPr>
              <a:t>HASTA QUE CREZCAN </a:t>
            </a:r>
          </a:p>
          <a:p>
            <a:pPr algn="ctr">
              <a:lnSpc>
                <a:spcPts val="10997"/>
              </a:lnSpc>
            </a:pPr>
            <a:r>
              <a:rPr lang="en-US" sz="7855">
                <a:solidFill>
                  <a:srgbClr val="FBFFFC"/>
                </a:solidFill>
                <a:latin typeface="Oswald"/>
              </a:rPr>
              <a:t>EN SU RELACIÓN PERSONAL</a:t>
            </a:r>
          </a:p>
          <a:p>
            <a:pPr algn="ctr">
              <a:lnSpc>
                <a:spcPts val="10997"/>
              </a:lnSpc>
            </a:pPr>
            <a:r>
              <a:rPr lang="en-US" sz="7855">
                <a:solidFill>
                  <a:srgbClr val="FBFFFC"/>
                </a:solidFill>
                <a:latin typeface="Oswald"/>
              </a:rPr>
              <a:t>CON CRISTO 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064307" y="-114300"/>
            <a:ext cx="2159387" cy="148997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8064307" y="8758923"/>
            <a:ext cx="2159387" cy="148997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551260" y="8120998"/>
            <a:ext cx="2557288" cy="12786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3534883" y="-279231"/>
            <a:ext cx="4983324" cy="11390758"/>
          </a:xfrm>
          <a:prstGeom prst="rect">
            <a:avLst/>
          </a:prstGeom>
          <a:solidFill>
            <a:srgbClr val="BF1818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802699" y="165589"/>
            <a:ext cx="5291784" cy="5291784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028700" y="1291701"/>
            <a:ext cx="11145056" cy="1519779"/>
            <a:chOff x="0" y="0"/>
            <a:chExt cx="14860075" cy="2026373"/>
          </a:xfrm>
        </p:grpSpPr>
        <p:sp>
          <p:nvSpPr>
            <p:cNvPr id="5" name="TextBox 5"/>
            <p:cNvSpPr txBox="1"/>
            <p:nvPr/>
          </p:nvSpPr>
          <p:spPr>
            <a:xfrm>
              <a:off x="0" y="-114300"/>
              <a:ext cx="14860075" cy="13219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400"/>
                </a:lnSpc>
              </a:pPr>
              <a:r>
                <a:rPr lang="en-US" sz="6000">
                  <a:solidFill>
                    <a:srgbClr val="254769"/>
                  </a:solidFill>
                  <a:latin typeface="Oswald"/>
                </a:rPr>
                <a:t>CUATRO PUNTOS CRUCIALES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29578" y="1295021"/>
              <a:ext cx="10502802" cy="7515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759"/>
                </a:lnSpc>
              </a:pPr>
              <a:r>
                <a:rPr lang="en-US" sz="3399">
                  <a:solidFill>
                    <a:srgbClr val="BF1818"/>
                  </a:solidFill>
                  <a:latin typeface="Oswald"/>
                </a:rPr>
                <a:t>MENTOREAR</a:t>
              </a: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028700" y="4781604"/>
            <a:ext cx="6047807" cy="1436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06"/>
              </a:lnSpc>
            </a:pPr>
            <a:r>
              <a:rPr lang="en-US" sz="5400" dirty="0" err="1">
                <a:solidFill>
                  <a:srgbClr val="000000"/>
                </a:solidFill>
                <a:latin typeface="Lato"/>
              </a:rPr>
              <a:t>Relaciones</a:t>
            </a:r>
            <a:endParaRPr lang="en-US" sz="5400" dirty="0">
              <a:solidFill>
                <a:srgbClr val="000000"/>
              </a:solidFill>
              <a:latin typeface="Lato"/>
            </a:endParaRPr>
          </a:p>
          <a:p>
            <a:pPr algn="l">
              <a:lnSpc>
                <a:spcPts val="5606"/>
              </a:lnSpc>
            </a:pPr>
            <a:r>
              <a:rPr lang="en-US" sz="5400" dirty="0">
                <a:solidFill>
                  <a:srgbClr val="000000"/>
                </a:solidFill>
                <a:latin typeface="Lato"/>
              </a:rPr>
              <a:t>de </a:t>
            </a:r>
            <a:r>
              <a:rPr lang="en-US" sz="5400" dirty="0" err="1">
                <a:solidFill>
                  <a:srgbClr val="000000"/>
                </a:solidFill>
                <a:latin typeface="Lato"/>
              </a:rPr>
              <a:t>amistad</a:t>
            </a:r>
            <a:endParaRPr lang="en-US" sz="5400" dirty="0">
              <a:solidFill>
                <a:srgbClr val="000000"/>
              </a:solidFill>
              <a:latin typeface="Lato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7487076" y="4781604"/>
            <a:ext cx="6047807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6"/>
              </a:lnSpc>
            </a:pPr>
            <a:r>
              <a:rPr lang="en-US" sz="5400" dirty="0" err="1">
                <a:solidFill>
                  <a:srgbClr val="000000"/>
                </a:solidFill>
                <a:latin typeface="Lato"/>
              </a:rPr>
              <a:t>Acompañamiento</a:t>
            </a:r>
            <a:endParaRPr lang="en-US" sz="5400" dirty="0">
              <a:solidFill>
                <a:srgbClr val="000000"/>
              </a:solidFill>
              <a:latin typeface="Lato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7487076" y="7173308"/>
            <a:ext cx="6047807" cy="1436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06"/>
              </a:lnSpc>
            </a:pPr>
            <a:r>
              <a:rPr lang="en-US" sz="5400" dirty="0" err="1">
                <a:solidFill>
                  <a:srgbClr val="000000"/>
                </a:solidFill>
                <a:latin typeface="Lato"/>
              </a:rPr>
              <a:t>Discipulado</a:t>
            </a:r>
            <a:r>
              <a:rPr lang="en-US" sz="5400" dirty="0">
                <a:solidFill>
                  <a:srgbClr val="000000"/>
                </a:solidFill>
                <a:latin typeface="Lato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Lato"/>
              </a:rPr>
              <a:t>basado</a:t>
            </a:r>
            <a:endParaRPr lang="en-US" sz="5400" dirty="0">
              <a:solidFill>
                <a:srgbClr val="000000"/>
              </a:solidFill>
              <a:latin typeface="Lato"/>
            </a:endParaRPr>
          </a:p>
          <a:p>
            <a:pPr algn="l">
              <a:lnSpc>
                <a:spcPts val="5606"/>
              </a:lnSpc>
            </a:pPr>
            <a:r>
              <a:rPr lang="en-US" sz="5400" dirty="0" err="1">
                <a:solidFill>
                  <a:srgbClr val="000000"/>
                </a:solidFill>
                <a:latin typeface="Lato"/>
              </a:rPr>
              <a:t>en</a:t>
            </a:r>
            <a:r>
              <a:rPr lang="en-US" sz="5400" dirty="0">
                <a:solidFill>
                  <a:srgbClr val="000000"/>
                </a:solidFill>
                <a:latin typeface="Lato"/>
              </a:rPr>
              <a:t> la Biblia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7173308"/>
            <a:ext cx="6047807" cy="1436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606"/>
              </a:lnSpc>
              <a:spcBef>
                <a:spcPct val="0"/>
              </a:spcBef>
            </a:pPr>
            <a:r>
              <a:rPr lang="en-US" sz="5400" u="none" dirty="0" err="1">
                <a:solidFill>
                  <a:srgbClr val="000000"/>
                </a:solidFill>
                <a:latin typeface="Lato"/>
              </a:rPr>
              <a:t>Ejemplo</a:t>
            </a:r>
            <a:endParaRPr lang="en-US" sz="5400" dirty="0">
              <a:solidFill>
                <a:srgbClr val="000000"/>
              </a:solidFill>
              <a:latin typeface="Lato"/>
            </a:endParaRPr>
          </a:p>
          <a:p>
            <a:pPr marL="0" lvl="0" indent="0" algn="l">
              <a:lnSpc>
                <a:spcPts val="5606"/>
              </a:lnSpc>
              <a:spcBef>
                <a:spcPct val="0"/>
              </a:spcBef>
            </a:pPr>
            <a:r>
              <a:rPr lang="en-US" sz="5400" u="none" dirty="0" err="1">
                <a:solidFill>
                  <a:srgbClr val="000000"/>
                </a:solidFill>
                <a:latin typeface="Lato"/>
              </a:rPr>
              <a:t>Inspirador</a:t>
            </a:r>
            <a:endParaRPr lang="en-US" sz="5400" u="none" dirty="0">
              <a:solidFill>
                <a:srgbClr val="000000"/>
              </a:solidFill>
              <a:latin typeface="Lato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524294" y="3882623"/>
            <a:ext cx="646861" cy="15334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BF1818"/>
                </a:solidFill>
                <a:latin typeface="Open Sans Extra Bold"/>
              </a:rPr>
              <a:t>+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009880" y="3882623"/>
            <a:ext cx="646861" cy="15334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BF1818"/>
                </a:solidFill>
                <a:latin typeface="Open Sans Extra Bold"/>
              </a:rPr>
              <a:t>+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24294" y="6315552"/>
            <a:ext cx="646861" cy="15334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BF1818"/>
                </a:solidFill>
                <a:latin typeface="Open Sans Extra Bold"/>
              </a:rPr>
              <a:t>+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009880" y="6315552"/>
            <a:ext cx="646861" cy="15334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BF1818"/>
                </a:solidFill>
                <a:latin typeface="Open Sans Extra Bold"/>
              </a:rPr>
              <a:t>+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3"/>
          <a:srcRect t="17797" r="9583" b="19166"/>
          <a:stretch>
            <a:fillRect/>
          </a:stretch>
        </p:blipFill>
        <p:spPr>
          <a:xfrm>
            <a:off x="1028700" y="8783300"/>
            <a:ext cx="2725303" cy="9499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614410" y="3195320"/>
            <a:ext cx="14999867" cy="1831377"/>
          </a:xfrm>
          <a:prstGeom prst="rect">
            <a:avLst/>
          </a:prstGeom>
          <a:solidFill>
            <a:srgbClr val="BF1818"/>
          </a:solidFill>
        </p:spPr>
      </p:sp>
      <p:sp>
        <p:nvSpPr>
          <p:cNvPr id="3" name="AutoShape 3"/>
          <p:cNvSpPr/>
          <p:nvPr/>
        </p:nvSpPr>
        <p:spPr>
          <a:xfrm>
            <a:off x="1614410" y="5163431"/>
            <a:ext cx="14999867" cy="1831377"/>
          </a:xfrm>
          <a:prstGeom prst="rect">
            <a:avLst/>
          </a:prstGeom>
          <a:solidFill>
            <a:srgbClr val="BF1818"/>
          </a:solidFill>
        </p:spPr>
      </p:sp>
      <p:sp>
        <p:nvSpPr>
          <p:cNvPr id="4" name="AutoShape 4"/>
          <p:cNvSpPr/>
          <p:nvPr/>
        </p:nvSpPr>
        <p:spPr>
          <a:xfrm>
            <a:off x="1614410" y="7127677"/>
            <a:ext cx="14999867" cy="1831377"/>
          </a:xfrm>
          <a:prstGeom prst="rect">
            <a:avLst/>
          </a:prstGeom>
          <a:solidFill>
            <a:srgbClr val="BF1818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407469" y="6472798"/>
            <a:ext cx="3153382" cy="3153382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614410" y="565422"/>
            <a:ext cx="14999867" cy="1566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68"/>
              </a:lnSpc>
            </a:pPr>
            <a:r>
              <a:rPr lang="en-US" sz="9191">
                <a:solidFill>
                  <a:srgbClr val="000000"/>
                </a:solidFill>
                <a:latin typeface="Oswald Bold"/>
              </a:rPr>
              <a:t>RELACIONES DE AMISTAD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177885" y="3787868"/>
            <a:ext cx="9872917" cy="735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70"/>
              </a:lnSpc>
            </a:pPr>
            <a:r>
              <a:rPr lang="en-US" sz="5299" spc="529">
                <a:solidFill>
                  <a:srgbClr val="FBFFFC"/>
                </a:solidFill>
                <a:latin typeface="Lato Italics"/>
              </a:rPr>
              <a:t>Toma tiempos programados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177885" y="5737596"/>
            <a:ext cx="9872917" cy="735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70"/>
              </a:lnSpc>
            </a:pPr>
            <a:r>
              <a:rPr lang="en-US" sz="5299" spc="529">
                <a:solidFill>
                  <a:srgbClr val="FBFFFC"/>
                </a:solidFill>
                <a:latin typeface="Lato Italics"/>
              </a:rPr>
              <a:t>Muestra aprecio con detalles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177885" y="7701843"/>
            <a:ext cx="9872917" cy="735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70"/>
              </a:lnSpc>
            </a:pPr>
            <a:r>
              <a:rPr lang="en-US" sz="5299" spc="529">
                <a:solidFill>
                  <a:srgbClr val="FBFFFC"/>
                </a:solidFill>
                <a:latin typeface="Lato Italics"/>
              </a:rPr>
              <a:t>Intercambien expectativas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 t="17797" r="9583" b="19166"/>
          <a:stretch>
            <a:fillRect/>
          </a:stretch>
        </p:blipFill>
        <p:spPr>
          <a:xfrm>
            <a:off x="1028700" y="9092404"/>
            <a:ext cx="1838563" cy="6408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62434" y="-337563"/>
            <a:ext cx="18846577" cy="4304942"/>
          </a:xfrm>
          <a:prstGeom prst="rect">
            <a:avLst/>
          </a:prstGeom>
          <a:solidFill>
            <a:srgbClr val="254769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t="67920"/>
          <a:stretch>
            <a:fillRect/>
          </a:stretch>
        </p:blipFill>
        <p:spPr>
          <a:xfrm>
            <a:off x="11172" y="0"/>
            <a:ext cx="18288000" cy="3967379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314700" y="4086610"/>
            <a:ext cx="11680944" cy="17081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>
                <a:solidFill>
                  <a:srgbClr val="BF1818"/>
                </a:solidFill>
                <a:latin typeface="Oswald"/>
              </a:rPr>
              <a:t>Ejemplo inspirador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183871" y="5801976"/>
            <a:ext cx="8498356" cy="15334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BF1818"/>
                </a:solidFill>
                <a:latin typeface="Open Sans Extra Bold"/>
              </a:rPr>
              <a:t>+Devocionales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756964" y="6700219"/>
            <a:ext cx="12580888" cy="153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FBFFFC"/>
                </a:solidFill>
                <a:latin typeface="Open Sans Extra Bold"/>
              </a:rPr>
              <a:t>+Enseñar a compartir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572001" y="7610502"/>
            <a:ext cx="10340194" cy="15334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dirty="0">
                <a:solidFill>
                  <a:srgbClr val="BF1818"/>
                </a:solidFill>
                <a:latin typeface="Open Sans Extra Bold"/>
              </a:rPr>
              <a:t>+Hablar de </a:t>
            </a:r>
            <a:r>
              <a:rPr lang="en-US" sz="9000" dirty="0" err="1">
                <a:solidFill>
                  <a:srgbClr val="BF1818"/>
                </a:solidFill>
                <a:latin typeface="Open Sans Extra Bold"/>
              </a:rPr>
              <a:t>retos</a:t>
            </a:r>
            <a:endParaRPr lang="en-US" sz="9000" dirty="0">
              <a:solidFill>
                <a:srgbClr val="BF1818"/>
              </a:solidFill>
              <a:latin typeface="Open Sans Extra Bold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 t="17797" r="9583" b="19166"/>
          <a:stretch>
            <a:fillRect/>
          </a:stretch>
        </p:blipFill>
        <p:spPr>
          <a:xfrm>
            <a:off x="15106714" y="8829144"/>
            <a:ext cx="2462276" cy="8583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482</TotalTime>
  <Words>1968</Words>
  <Application>Microsoft Office PowerPoint</Application>
  <PresentationFormat>Personalizado</PresentationFormat>
  <Paragraphs>389</Paragraphs>
  <Slides>101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23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101</vt:i4>
      </vt:variant>
    </vt:vector>
  </HeadingPairs>
  <TitlesOfParts>
    <vt:vector size="125" baseType="lpstr">
      <vt:lpstr>Montserrat Classic</vt:lpstr>
      <vt:lpstr>Big Shoulders Display Bold</vt:lpstr>
      <vt:lpstr>Lato Italics</vt:lpstr>
      <vt:lpstr>Montserrat Extra-Bold</vt:lpstr>
      <vt:lpstr>Montserrat Light Bold</vt:lpstr>
      <vt:lpstr>Calibri</vt:lpstr>
      <vt:lpstr>Lato Bold</vt:lpstr>
      <vt:lpstr>Squada One</vt:lpstr>
      <vt:lpstr>Sarina</vt:lpstr>
      <vt:lpstr>Oswald</vt:lpstr>
      <vt:lpstr>Open Sans Extra Bold</vt:lpstr>
      <vt:lpstr>Aileron Regular Bold</vt:lpstr>
      <vt:lpstr>Tomorrow</vt:lpstr>
      <vt:lpstr>Now Bold</vt:lpstr>
      <vt:lpstr>Arial</vt:lpstr>
      <vt:lpstr>Lato</vt:lpstr>
      <vt:lpstr>Now Italics</vt:lpstr>
      <vt:lpstr>Oswald Bold</vt:lpstr>
      <vt:lpstr>Montserrat Light</vt:lpstr>
      <vt:lpstr>Brittany</vt:lpstr>
      <vt:lpstr>Now</vt:lpstr>
      <vt:lpstr>Aileron Regular</vt:lpstr>
      <vt:lpstr>Montserrat Classic Bold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Para presentar Evangelismo Global 2023</dc:title>
  <cp:lastModifiedBy>Evangelismo Mesoamérica Iglesia del Nazareno</cp:lastModifiedBy>
  <cp:revision>11</cp:revision>
  <dcterms:created xsi:type="dcterms:W3CDTF">2006-08-16T00:00:00Z</dcterms:created>
  <dcterms:modified xsi:type="dcterms:W3CDTF">2023-05-10T17:11:13Z</dcterms:modified>
  <dc:identifier>DAFb34pCWAg</dc:identifier>
</cp:coreProperties>
</file>